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FDB436-C3AD-4E88-9D49-C2CE4E8534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2E8AE1-8A5C-4A4E-9DDD-628B8E80A235}">
      <dgm:prSet/>
      <dgm:spPr/>
      <dgm:t>
        <a:bodyPr/>
        <a:lstStyle/>
        <a:p>
          <a:r>
            <a:rPr lang="en-US" dirty="0"/>
            <a:t>Patient factors </a:t>
          </a:r>
        </a:p>
      </dgm:t>
    </dgm:pt>
    <dgm:pt modelId="{BF78D03E-5421-4D39-8F1C-2337DB6FDBCB}" type="parTrans" cxnId="{294E3F60-AE45-459E-A78E-A6B5902B90FF}">
      <dgm:prSet/>
      <dgm:spPr/>
      <dgm:t>
        <a:bodyPr/>
        <a:lstStyle/>
        <a:p>
          <a:endParaRPr lang="en-US"/>
        </a:p>
      </dgm:t>
    </dgm:pt>
    <dgm:pt modelId="{F6C3E3F5-9761-4F9E-A814-50EF65C748AF}" type="sibTrans" cxnId="{294E3F60-AE45-459E-A78E-A6B5902B90FF}">
      <dgm:prSet/>
      <dgm:spPr/>
      <dgm:t>
        <a:bodyPr/>
        <a:lstStyle/>
        <a:p>
          <a:endParaRPr lang="en-US"/>
        </a:p>
      </dgm:t>
    </dgm:pt>
    <dgm:pt modelId="{9F50591D-6F28-4E1B-9D94-1F0F664768C7}">
      <dgm:prSet/>
      <dgm:spPr/>
      <dgm:t>
        <a:bodyPr/>
        <a:lstStyle/>
        <a:p>
          <a:r>
            <a:rPr lang="en-US"/>
            <a:t>Patients may feel that talking about psychological factors will make them seem ‘crazy’ </a:t>
          </a:r>
        </a:p>
      </dgm:t>
    </dgm:pt>
    <dgm:pt modelId="{6CF88F3B-2760-4C80-8A0C-723BF099B22E}" type="parTrans" cxnId="{5159020B-DA86-468D-AB6D-01C0E8F5DE42}">
      <dgm:prSet/>
      <dgm:spPr/>
      <dgm:t>
        <a:bodyPr/>
        <a:lstStyle/>
        <a:p>
          <a:endParaRPr lang="en-US"/>
        </a:p>
      </dgm:t>
    </dgm:pt>
    <dgm:pt modelId="{299BBC1B-19B9-4943-A227-8A5F9C048060}" type="sibTrans" cxnId="{5159020B-DA86-468D-AB6D-01C0E8F5DE42}">
      <dgm:prSet/>
      <dgm:spPr/>
      <dgm:t>
        <a:bodyPr/>
        <a:lstStyle/>
        <a:p>
          <a:endParaRPr lang="en-US"/>
        </a:p>
      </dgm:t>
    </dgm:pt>
    <dgm:pt modelId="{525BD7AB-2333-41CD-9AD6-32D467AFCBBF}">
      <dgm:prSet/>
      <dgm:spPr/>
      <dgm:t>
        <a:bodyPr/>
        <a:lstStyle/>
        <a:p>
          <a:r>
            <a:rPr lang="en-US"/>
            <a:t>Patients may be embarrassed to discuss Psychological or social issues.  </a:t>
          </a:r>
        </a:p>
      </dgm:t>
    </dgm:pt>
    <dgm:pt modelId="{A5218C50-80C8-487F-836D-2885552F03D7}" type="parTrans" cxnId="{2B734A39-EC09-424C-888D-BCA8BEA81934}">
      <dgm:prSet/>
      <dgm:spPr/>
      <dgm:t>
        <a:bodyPr/>
        <a:lstStyle/>
        <a:p>
          <a:endParaRPr lang="en-US"/>
        </a:p>
      </dgm:t>
    </dgm:pt>
    <dgm:pt modelId="{F9C5F27F-621A-4ECE-92A3-C631A12F24FB}" type="sibTrans" cxnId="{2B734A39-EC09-424C-888D-BCA8BEA81934}">
      <dgm:prSet/>
      <dgm:spPr/>
      <dgm:t>
        <a:bodyPr/>
        <a:lstStyle/>
        <a:p>
          <a:endParaRPr lang="en-US"/>
        </a:p>
      </dgm:t>
    </dgm:pt>
    <dgm:pt modelId="{37FDA6E3-EC53-4968-ACA4-7A6E3D53E539}">
      <dgm:prSet/>
      <dgm:spPr/>
      <dgm:t>
        <a:bodyPr/>
        <a:lstStyle/>
        <a:p>
          <a:r>
            <a:rPr lang="en-US" dirty="0"/>
            <a:t>Professional factors </a:t>
          </a:r>
        </a:p>
      </dgm:t>
    </dgm:pt>
    <dgm:pt modelId="{5FB1BBB0-C8D5-4D91-A09D-E549FBDDF75E}" type="parTrans" cxnId="{0BBFC4C0-3A4D-4BED-9BBB-93B6FD585AC5}">
      <dgm:prSet/>
      <dgm:spPr/>
      <dgm:t>
        <a:bodyPr/>
        <a:lstStyle/>
        <a:p>
          <a:endParaRPr lang="en-US"/>
        </a:p>
      </dgm:t>
    </dgm:pt>
    <dgm:pt modelId="{6D28BC5D-3B84-4D0A-92C8-53DCB438D725}" type="sibTrans" cxnId="{0BBFC4C0-3A4D-4BED-9BBB-93B6FD585AC5}">
      <dgm:prSet/>
      <dgm:spPr/>
      <dgm:t>
        <a:bodyPr/>
        <a:lstStyle/>
        <a:p>
          <a:endParaRPr lang="en-US"/>
        </a:p>
      </dgm:t>
    </dgm:pt>
    <dgm:pt modelId="{56C6ED6C-F220-4789-8043-734756EAAD33}">
      <dgm:prSet/>
      <dgm:spPr/>
      <dgm:t>
        <a:bodyPr/>
        <a:lstStyle/>
        <a:p>
          <a:r>
            <a:rPr lang="en-US"/>
            <a:t>Feeling ill-equipped to deal with psychosocial issues</a:t>
          </a:r>
        </a:p>
      </dgm:t>
    </dgm:pt>
    <dgm:pt modelId="{589B6A4B-90F8-4602-A309-F0DDB0DFB8F8}" type="parTrans" cxnId="{A743474B-CE0B-413C-B8B2-2D19A4FD7AA9}">
      <dgm:prSet/>
      <dgm:spPr/>
      <dgm:t>
        <a:bodyPr/>
        <a:lstStyle/>
        <a:p>
          <a:endParaRPr lang="en-US"/>
        </a:p>
      </dgm:t>
    </dgm:pt>
    <dgm:pt modelId="{411DC602-D8DF-4132-BCF6-33641BF90DE7}" type="sibTrans" cxnId="{A743474B-CE0B-413C-B8B2-2D19A4FD7AA9}">
      <dgm:prSet/>
      <dgm:spPr/>
      <dgm:t>
        <a:bodyPr/>
        <a:lstStyle/>
        <a:p>
          <a:endParaRPr lang="en-US"/>
        </a:p>
      </dgm:t>
    </dgm:pt>
    <dgm:pt modelId="{15913385-B63E-40D2-9B27-FC901A5CBD60}">
      <dgm:prSet/>
      <dgm:spPr/>
      <dgm:t>
        <a:bodyPr/>
        <a:lstStyle/>
        <a:p>
          <a:r>
            <a:rPr lang="en-US"/>
            <a:t>Lack of training</a:t>
          </a:r>
        </a:p>
      </dgm:t>
    </dgm:pt>
    <dgm:pt modelId="{4300ACC9-E039-460B-BD16-7F059A177B84}" type="parTrans" cxnId="{DF562C9D-1FF0-4A8E-80C5-64AAA47EA12C}">
      <dgm:prSet/>
      <dgm:spPr/>
      <dgm:t>
        <a:bodyPr/>
        <a:lstStyle/>
        <a:p>
          <a:endParaRPr lang="en-US"/>
        </a:p>
      </dgm:t>
    </dgm:pt>
    <dgm:pt modelId="{29DCC230-CC95-4B8D-A936-9ED7DBF9AB81}" type="sibTrans" cxnId="{DF562C9D-1FF0-4A8E-80C5-64AAA47EA12C}">
      <dgm:prSet/>
      <dgm:spPr/>
      <dgm:t>
        <a:bodyPr/>
        <a:lstStyle/>
        <a:p>
          <a:endParaRPr lang="en-US"/>
        </a:p>
      </dgm:t>
    </dgm:pt>
    <dgm:pt modelId="{380506D3-7D99-4B40-9699-7B1EEA678C6B}">
      <dgm:prSet/>
      <dgm:spPr/>
      <dgm:t>
        <a:bodyPr/>
        <a:lstStyle/>
        <a:p>
          <a:r>
            <a:rPr lang="en-US"/>
            <a:t>Misconceptions such as ‘it takes too much time’/  ‘I won’t be able to deal with it’ / that ‘it is just talking, not really doing anything’….</a:t>
          </a:r>
        </a:p>
      </dgm:t>
    </dgm:pt>
    <dgm:pt modelId="{081BA246-4CA3-4A11-83A4-94BC317DEA88}" type="parTrans" cxnId="{30461E00-3CC9-4884-B451-71AAF11261D3}">
      <dgm:prSet/>
      <dgm:spPr/>
      <dgm:t>
        <a:bodyPr/>
        <a:lstStyle/>
        <a:p>
          <a:endParaRPr lang="en-US"/>
        </a:p>
      </dgm:t>
    </dgm:pt>
    <dgm:pt modelId="{DC516554-15BF-4052-8708-8E81B8E895CD}" type="sibTrans" cxnId="{30461E00-3CC9-4884-B451-71AAF11261D3}">
      <dgm:prSet/>
      <dgm:spPr/>
      <dgm:t>
        <a:bodyPr/>
        <a:lstStyle/>
        <a:p>
          <a:endParaRPr lang="en-US"/>
        </a:p>
      </dgm:t>
    </dgm:pt>
    <dgm:pt modelId="{16664ABC-3C37-41D6-AF2E-5FF27D727ED8}">
      <dgm:prSet/>
      <dgm:spPr/>
      <dgm:t>
        <a:bodyPr/>
        <a:lstStyle/>
        <a:p>
          <a:r>
            <a:rPr lang="en-US" dirty="0"/>
            <a:t>Not familiar with tools for assessment</a:t>
          </a:r>
        </a:p>
      </dgm:t>
    </dgm:pt>
    <dgm:pt modelId="{D0B880F8-9FAE-4AC2-9302-BCD8EEE80B44}" type="parTrans" cxnId="{BEE73C04-9A83-4F5D-AC2C-0F1D365BA3FA}">
      <dgm:prSet/>
      <dgm:spPr/>
      <dgm:t>
        <a:bodyPr/>
        <a:lstStyle/>
        <a:p>
          <a:endParaRPr lang="en-US"/>
        </a:p>
      </dgm:t>
    </dgm:pt>
    <dgm:pt modelId="{4D1F20D0-7F64-4E5B-8A52-FCFFCE3F5044}" type="sibTrans" cxnId="{BEE73C04-9A83-4F5D-AC2C-0F1D365BA3FA}">
      <dgm:prSet/>
      <dgm:spPr/>
      <dgm:t>
        <a:bodyPr/>
        <a:lstStyle/>
        <a:p>
          <a:endParaRPr lang="en-US"/>
        </a:p>
      </dgm:t>
    </dgm:pt>
    <dgm:pt modelId="{E5F66EAE-AD25-4E0B-8830-DCDE57E6DF69}" type="pres">
      <dgm:prSet presAssocID="{D0FDB436-C3AD-4E88-9D49-C2CE4E85344B}" presName="linear" presStyleCnt="0">
        <dgm:presLayoutVars>
          <dgm:animLvl val="lvl"/>
          <dgm:resizeHandles val="exact"/>
        </dgm:presLayoutVars>
      </dgm:prSet>
      <dgm:spPr/>
    </dgm:pt>
    <dgm:pt modelId="{AA85F8A5-2EC4-4DB8-890C-E043B7FAA339}" type="pres">
      <dgm:prSet presAssocID="{922E8AE1-8A5C-4A4E-9DDD-628B8E80A23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3C7832F-3E05-4D5B-B9F9-C06D2E000D41}" type="pres">
      <dgm:prSet presAssocID="{922E8AE1-8A5C-4A4E-9DDD-628B8E80A235}" presName="childText" presStyleLbl="revTx" presStyleIdx="0" presStyleCnt="2">
        <dgm:presLayoutVars>
          <dgm:bulletEnabled val="1"/>
        </dgm:presLayoutVars>
      </dgm:prSet>
      <dgm:spPr/>
    </dgm:pt>
    <dgm:pt modelId="{5DCA8744-0E6D-447C-8E89-D2B12A4C31D4}" type="pres">
      <dgm:prSet presAssocID="{37FDA6E3-EC53-4968-ACA4-7A6E3D53E53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EF9CCB1-4D4C-463C-928E-31B27A3BA3E5}" type="pres">
      <dgm:prSet presAssocID="{37FDA6E3-EC53-4968-ACA4-7A6E3D53E53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0461E00-3CC9-4884-B451-71AAF11261D3}" srcId="{37FDA6E3-EC53-4968-ACA4-7A6E3D53E539}" destId="{380506D3-7D99-4B40-9699-7B1EEA678C6B}" srcOrd="2" destOrd="0" parTransId="{081BA246-4CA3-4A11-83A4-94BC317DEA88}" sibTransId="{DC516554-15BF-4052-8708-8E81B8E895CD}"/>
    <dgm:cxn modelId="{15F2C701-DE26-4621-8119-588245821979}" type="presOf" srcId="{15913385-B63E-40D2-9B27-FC901A5CBD60}" destId="{0EF9CCB1-4D4C-463C-928E-31B27A3BA3E5}" srcOrd="0" destOrd="1" presId="urn:microsoft.com/office/officeart/2005/8/layout/vList2"/>
    <dgm:cxn modelId="{BEE73C04-9A83-4F5D-AC2C-0F1D365BA3FA}" srcId="{37FDA6E3-EC53-4968-ACA4-7A6E3D53E539}" destId="{16664ABC-3C37-41D6-AF2E-5FF27D727ED8}" srcOrd="3" destOrd="0" parTransId="{D0B880F8-9FAE-4AC2-9302-BCD8EEE80B44}" sibTransId="{4D1F20D0-7F64-4E5B-8A52-FCFFCE3F5044}"/>
    <dgm:cxn modelId="{5159020B-DA86-468D-AB6D-01C0E8F5DE42}" srcId="{922E8AE1-8A5C-4A4E-9DDD-628B8E80A235}" destId="{9F50591D-6F28-4E1B-9D94-1F0F664768C7}" srcOrd="0" destOrd="0" parTransId="{6CF88F3B-2760-4C80-8A0C-723BF099B22E}" sibTransId="{299BBC1B-19B9-4943-A227-8A5F9C048060}"/>
    <dgm:cxn modelId="{7FD5461F-ACBC-4CE4-9A76-B06D48AB8724}" type="presOf" srcId="{37FDA6E3-EC53-4968-ACA4-7A6E3D53E539}" destId="{5DCA8744-0E6D-447C-8E89-D2B12A4C31D4}" srcOrd="0" destOrd="0" presId="urn:microsoft.com/office/officeart/2005/8/layout/vList2"/>
    <dgm:cxn modelId="{58F42830-9297-42F5-A139-E7E0E9A575F5}" type="presOf" srcId="{525BD7AB-2333-41CD-9AD6-32D467AFCBBF}" destId="{C3C7832F-3E05-4D5B-B9F9-C06D2E000D41}" srcOrd="0" destOrd="1" presId="urn:microsoft.com/office/officeart/2005/8/layout/vList2"/>
    <dgm:cxn modelId="{2B734A39-EC09-424C-888D-BCA8BEA81934}" srcId="{922E8AE1-8A5C-4A4E-9DDD-628B8E80A235}" destId="{525BD7AB-2333-41CD-9AD6-32D467AFCBBF}" srcOrd="1" destOrd="0" parTransId="{A5218C50-80C8-487F-836D-2885552F03D7}" sibTransId="{F9C5F27F-621A-4ECE-92A3-C631A12F24FB}"/>
    <dgm:cxn modelId="{294E3F60-AE45-459E-A78E-A6B5902B90FF}" srcId="{D0FDB436-C3AD-4E88-9D49-C2CE4E85344B}" destId="{922E8AE1-8A5C-4A4E-9DDD-628B8E80A235}" srcOrd="0" destOrd="0" parTransId="{BF78D03E-5421-4D39-8F1C-2337DB6FDBCB}" sibTransId="{F6C3E3F5-9761-4F9E-A814-50EF65C748AF}"/>
    <dgm:cxn modelId="{A743474B-CE0B-413C-B8B2-2D19A4FD7AA9}" srcId="{37FDA6E3-EC53-4968-ACA4-7A6E3D53E539}" destId="{56C6ED6C-F220-4789-8043-734756EAAD33}" srcOrd="0" destOrd="0" parTransId="{589B6A4B-90F8-4602-A309-F0DDB0DFB8F8}" sibTransId="{411DC602-D8DF-4132-BCF6-33641BF90DE7}"/>
    <dgm:cxn modelId="{68E6C67B-76AA-46C5-A113-9EA15066476C}" type="presOf" srcId="{922E8AE1-8A5C-4A4E-9DDD-628B8E80A235}" destId="{AA85F8A5-2EC4-4DB8-890C-E043B7FAA339}" srcOrd="0" destOrd="0" presId="urn:microsoft.com/office/officeart/2005/8/layout/vList2"/>
    <dgm:cxn modelId="{3AB8BE95-62AF-44D5-AABF-3A387E88A86A}" type="presOf" srcId="{16664ABC-3C37-41D6-AF2E-5FF27D727ED8}" destId="{0EF9CCB1-4D4C-463C-928E-31B27A3BA3E5}" srcOrd="0" destOrd="3" presId="urn:microsoft.com/office/officeart/2005/8/layout/vList2"/>
    <dgm:cxn modelId="{DF562C9D-1FF0-4A8E-80C5-64AAA47EA12C}" srcId="{37FDA6E3-EC53-4968-ACA4-7A6E3D53E539}" destId="{15913385-B63E-40D2-9B27-FC901A5CBD60}" srcOrd="1" destOrd="0" parTransId="{4300ACC9-E039-460B-BD16-7F059A177B84}" sibTransId="{29DCC230-CC95-4B8D-A936-9ED7DBF9AB81}"/>
    <dgm:cxn modelId="{0BBFC4C0-3A4D-4BED-9BBB-93B6FD585AC5}" srcId="{D0FDB436-C3AD-4E88-9D49-C2CE4E85344B}" destId="{37FDA6E3-EC53-4968-ACA4-7A6E3D53E539}" srcOrd="1" destOrd="0" parTransId="{5FB1BBB0-C8D5-4D91-A09D-E549FBDDF75E}" sibTransId="{6D28BC5D-3B84-4D0A-92C8-53DCB438D725}"/>
    <dgm:cxn modelId="{CA3D24D0-4999-456C-A101-5F4493A222CB}" type="presOf" srcId="{D0FDB436-C3AD-4E88-9D49-C2CE4E85344B}" destId="{E5F66EAE-AD25-4E0B-8830-DCDE57E6DF69}" srcOrd="0" destOrd="0" presId="urn:microsoft.com/office/officeart/2005/8/layout/vList2"/>
    <dgm:cxn modelId="{297CD8D4-E629-4B4C-BCBA-E58D398433D6}" type="presOf" srcId="{380506D3-7D99-4B40-9699-7B1EEA678C6B}" destId="{0EF9CCB1-4D4C-463C-928E-31B27A3BA3E5}" srcOrd="0" destOrd="2" presId="urn:microsoft.com/office/officeart/2005/8/layout/vList2"/>
    <dgm:cxn modelId="{1FAEC4F6-F7E5-4E31-A7E5-CFAE5A712EC4}" type="presOf" srcId="{56C6ED6C-F220-4789-8043-734756EAAD33}" destId="{0EF9CCB1-4D4C-463C-928E-31B27A3BA3E5}" srcOrd="0" destOrd="0" presId="urn:microsoft.com/office/officeart/2005/8/layout/vList2"/>
    <dgm:cxn modelId="{A0268DFC-8F47-41DD-8F31-7D8B13A271D9}" type="presOf" srcId="{9F50591D-6F28-4E1B-9D94-1F0F664768C7}" destId="{C3C7832F-3E05-4D5B-B9F9-C06D2E000D41}" srcOrd="0" destOrd="0" presId="urn:microsoft.com/office/officeart/2005/8/layout/vList2"/>
    <dgm:cxn modelId="{BBEEEFB6-8D50-4B3F-BB45-31161EB8398D}" type="presParOf" srcId="{E5F66EAE-AD25-4E0B-8830-DCDE57E6DF69}" destId="{AA85F8A5-2EC4-4DB8-890C-E043B7FAA339}" srcOrd="0" destOrd="0" presId="urn:microsoft.com/office/officeart/2005/8/layout/vList2"/>
    <dgm:cxn modelId="{21C2FD0C-6BBB-4596-8001-3982A0D9F8E3}" type="presParOf" srcId="{E5F66EAE-AD25-4E0B-8830-DCDE57E6DF69}" destId="{C3C7832F-3E05-4D5B-B9F9-C06D2E000D41}" srcOrd="1" destOrd="0" presId="urn:microsoft.com/office/officeart/2005/8/layout/vList2"/>
    <dgm:cxn modelId="{8E6B61E1-B170-4EC7-99E2-6D5F1F442634}" type="presParOf" srcId="{E5F66EAE-AD25-4E0B-8830-DCDE57E6DF69}" destId="{5DCA8744-0E6D-447C-8E89-D2B12A4C31D4}" srcOrd="2" destOrd="0" presId="urn:microsoft.com/office/officeart/2005/8/layout/vList2"/>
    <dgm:cxn modelId="{028D8D51-DC31-4297-895A-E839A042A72A}" type="presParOf" srcId="{E5F66EAE-AD25-4E0B-8830-DCDE57E6DF69}" destId="{0EF9CCB1-4D4C-463C-928E-31B27A3BA3E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00A1184-D857-4D8D-B2C0-774D81A1565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6C68F68-7FC5-4B05-8125-D314405D6896}">
      <dgm:prSet/>
      <dgm:spPr/>
      <dgm:t>
        <a:bodyPr/>
        <a:lstStyle/>
        <a:p>
          <a:r>
            <a:rPr lang="en-IN"/>
            <a:t>With other family members</a:t>
          </a:r>
          <a:endParaRPr lang="en-US"/>
        </a:p>
      </dgm:t>
    </dgm:pt>
    <dgm:pt modelId="{74F57CF5-F660-4270-AA6A-2F26F1BD3FA2}" type="parTrans" cxnId="{8ECB81DB-B445-4E33-BC28-A5D0D25FEAEC}">
      <dgm:prSet/>
      <dgm:spPr/>
      <dgm:t>
        <a:bodyPr/>
        <a:lstStyle/>
        <a:p>
          <a:endParaRPr lang="en-US"/>
        </a:p>
      </dgm:t>
    </dgm:pt>
    <dgm:pt modelId="{E1E3C229-0221-465F-9DDB-D425469333F7}" type="sibTrans" cxnId="{8ECB81DB-B445-4E33-BC28-A5D0D25FEAEC}">
      <dgm:prSet/>
      <dgm:spPr/>
      <dgm:t>
        <a:bodyPr/>
        <a:lstStyle/>
        <a:p>
          <a:endParaRPr lang="en-US"/>
        </a:p>
      </dgm:t>
    </dgm:pt>
    <dgm:pt modelId="{6844DFCA-4BC0-47EB-A85F-6D35B7B96A5E}">
      <dgm:prSet/>
      <dgm:spPr/>
      <dgm:t>
        <a:bodyPr/>
        <a:lstStyle/>
        <a:p>
          <a:r>
            <a:rPr lang="en-IN"/>
            <a:t>With neighbours</a:t>
          </a:r>
          <a:endParaRPr lang="en-US"/>
        </a:p>
      </dgm:t>
    </dgm:pt>
    <dgm:pt modelId="{01544E84-9225-4ED1-927C-4D160CCD6C79}" type="parTrans" cxnId="{B200ACF3-706F-4460-9347-A56BA575BDED}">
      <dgm:prSet/>
      <dgm:spPr/>
      <dgm:t>
        <a:bodyPr/>
        <a:lstStyle/>
        <a:p>
          <a:endParaRPr lang="en-US"/>
        </a:p>
      </dgm:t>
    </dgm:pt>
    <dgm:pt modelId="{BEF9FC66-BADD-45FC-9462-6EF49B3F4BCC}" type="sibTrans" cxnId="{B200ACF3-706F-4460-9347-A56BA575BDED}">
      <dgm:prSet/>
      <dgm:spPr/>
      <dgm:t>
        <a:bodyPr/>
        <a:lstStyle/>
        <a:p>
          <a:endParaRPr lang="en-US"/>
        </a:p>
      </dgm:t>
    </dgm:pt>
    <dgm:pt modelId="{05B3A14F-D3B6-4432-B38E-A306D5FD8108}">
      <dgm:prSet/>
      <dgm:spPr/>
      <dgm:t>
        <a:bodyPr/>
        <a:lstStyle/>
        <a:p>
          <a:r>
            <a:rPr lang="en-IN"/>
            <a:t>With other people in the community</a:t>
          </a:r>
          <a:endParaRPr lang="en-US"/>
        </a:p>
      </dgm:t>
    </dgm:pt>
    <dgm:pt modelId="{D1BD57E5-3EAA-42C5-86B1-0903818D6767}" type="parTrans" cxnId="{9544B2E3-5617-4560-ADFC-EBADC4FD1689}">
      <dgm:prSet/>
      <dgm:spPr/>
      <dgm:t>
        <a:bodyPr/>
        <a:lstStyle/>
        <a:p>
          <a:endParaRPr lang="en-US"/>
        </a:p>
      </dgm:t>
    </dgm:pt>
    <dgm:pt modelId="{4EBD2CC2-D201-4EAB-9C4E-0758EE12FCC7}" type="sibTrans" cxnId="{9544B2E3-5617-4560-ADFC-EBADC4FD1689}">
      <dgm:prSet/>
      <dgm:spPr/>
      <dgm:t>
        <a:bodyPr/>
        <a:lstStyle/>
        <a:p>
          <a:endParaRPr lang="en-US"/>
        </a:p>
      </dgm:t>
    </dgm:pt>
    <dgm:pt modelId="{4BDA8029-BCA8-4588-BCE6-D46E70DEC542}">
      <dgm:prSet/>
      <dgm:spPr/>
      <dgm:t>
        <a:bodyPr/>
        <a:lstStyle/>
        <a:p>
          <a:r>
            <a:rPr lang="en-IN"/>
            <a:t>Part of any social/ religious/ political groups? Is that helpful now?</a:t>
          </a:r>
          <a:endParaRPr lang="en-US"/>
        </a:p>
      </dgm:t>
    </dgm:pt>
    <dgm:pt modelId="{D653B8C0-1637-4904-B315-4253DB0E08AE}" type="parTrans" cxnId="{6E7CB48E-245D-4B6F-80F7-B07F87BB5F35}">
      <dgm:prSet/>
      <dgm:spPr/>
      <dgm:t>
        <a:bodyPr/>
        <a:lstStyle/>
        <a:p>
          <a:endParaRPr lang="en-US"/>
        </a:p>
      </dgm:t>
    </dgm:pt>
    <dgm:pt modelId="{BAF57A23-836A-47F8-9BB3-4377230D7439}" type="sibTrans" cxnId="{6E7CB48E-245D-4B6F-80F7-B07F87BB5F35}">
      <dgm:prSet/>
      <dgm:spPr/>
      <dgm:t>
        <a:bodyPr/>
        <a:lstStyle/>
        <a:p>
          <a:endParaRPr lang="en-US"/>
        </a:p>
      </dgm:t>
    </dgm:pt>
    <dgm:pt modelId="{E90F185E-7FD1-46C2-87B9-E7606A176B8B}">
      <dgm:prSet/>
      <dgm:spPr/>
      <dgm:t>
        <a:bodyPr/>
        <a:lstStyle/>
        <a:p>
          <a:r>
            <a:rPr lang="en-IN"/>
            <a:t>Any change in relationships after getting ill?</a:t>
          </a:r>
          <a:endParaRPr lang="en-US"/>
        </a:p>
      </dgm:t>
    </dgm:pt>
    <dgm:pt modelId="{CADB6F7A-0C3B-4D89-A71C-7334CEFC7727}" type="parTrans" cxnId="{5651AD52-198F-4522-81A1-B37E4AC8E59E}">
      <dgm:prSet/>
      <dgm:spPr/>
      <dgm:t>
        <a:bodyPr/>
        <a:lstStyle/>
        <a:p>
          <a:endParaRPr lang="en-US"/>
        </a:p>
      </dgm:t>
    </dgm:pt>
    <dgm:pt modelId="{34307DAD-0989-4E0E-AA86-DBD8B21012E9}" type="sibTrans" cxnId="{5651AD52-198F-4522-81A1-B37E4AC8E59E}">
      <dgm:prSet/>
      <dgm:spPr/>
      <dgm:t>
        <a:bodyPr/>
        <a:lstStyle/>
        <a:p>
          <a:endParaRPr lang="en-US"/>
        </a:p>
      </dgm:t>
    </dgm:pt>
    <dgm:pt modelId="{953753A8-2389-4FDF-8D3F-E055285249E0}" type="pres">
      <dgm:prSet presAssocID="{700A1184-D857-4D8D-B2C0-774D81A1565D}" presName="linear" presStyleCnt="0">
        <dgm:presLayoutVars>
          <dgm:animLvl val="lvl"/>
          <dgm:resizeHandles val="exact"/>
        </dgm:presLayoutVars>
      </dgm:prSet>
      <dgm:spPr/>
    </dgm:pt>
    <dgm:pt modelId="{8BCFC00C-5BC0-4D64-AF72-A3B7C88E2358}" type="pres">
      <dgm:prSet presAssocID="{36C68F68-7FC5-4B05-8125-D314405D689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642AC40-43CF-4A41-A364-5B056B8DF824}" type="pres">
      <dgm:prSet presAssocID="{E1E3C229-0221-465F-9DDB-D425469333F7}" presName="spacer" presStyleCnt="0"/>
      <dgm:spPr/>
    </dgm:pt>
    <dgm:pt modelId="{8CF11353-1F7C-4A83-BA2A-6DB7E62E63A3}" type="pres">
      <dgm:prSet presAssocID="{6844DFCA-4BC0-47EB-A85F-6D35B7B96A5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000124D-D3DC-4ED0-89CB-628829C2E601}" type="pres">
      <dgm:prSet presAssocID="{BEF9FC66-BADD-45FC-9462-6EF49B3F4BCC}" presName="spacer" presStyleCnt="0"/>
      <dgm:spPr/>
    </dgm:pt>
    <dgm:pt modelId="{44C79B04-9431-4385-BBB4-A830186D1683}" type="pres">
      <dgm:prSet presAssocID="{05B3A14F-D3B6-4432-B38E-A306D5FD810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9CEEB9E-A9BC-4E4F-AB59-B11250578B89}" type="pres">
      <dgm:prSet presAssocID="{4EBD2CC2-D201-4EAB-9C4E-0758EE12FCC7}" presName="spacer" presStyleCnt="0"/>
      <dgm:spPr/>
    </dgm:pt>
    <dgm:pt modelId="{ACB7C674-EE95-47C5-A46D-ED55F05BEF6E}" type="pres">
      <dgm:prSet presAssocID="{4BDA8029-BCA8-4588-BCE6-D46E70DEC54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C26174F-F940-4591-9397-1C5C03F9D6AF}" type="pres">
      <dgm:prSet presAssocID="{BAF57A23-836A-47F8-9BB3-4377230D7439}" presName="spacer" presStyleCnt="0"/>
      <dgm:spPr/>
    </dgm:pt>
    <dgm:pt modelId="{10CA873C-9A62-4A50-8CF2-74F9CC70D390}" type="pres">
      <dgm:prSet presAssocID="{E90F185E-7FD1-46C2-87B9-E7606A176B8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F002340-4423-4E49-A944-F8838C67657F}" type="presOf" srcId="{05B3A14F-D3B6-4432-B38E-A306D5FD8108}" destId="{44C79B04-9431-4385-BBB4-A830186D1683}" srcOrd="0" destOrd="0" presId="urn:microsoft.com/office/officeart/2005/8/layout/vList2"/>
    <dgm:cxn modelId="{2CA8474F-2296-4EF7-AEBE-9897A3522CEC}" type="presOf" srcId="{700A1184-D857-4D8D-B2C0-774D81A1565D}" destId="{953753A8-2389-4FDF-8D3F-E055285249E0}" srcOrd="0" destOrd="0" presId="urn:microsoft.com/office/officeart/2005/8/layout/vList2"/>
    <dgm:cxn modelId="{D17C8952-7C0D-4BB4-A598-8F59F0603E69}" type="presOf" srcId="{E90F185E-7FD1-46C2-87B9-E7606A176B8B}" destId="{10CA873C-9A62-4A50-8CF2-74F9CC70D390}" srcOrd="0" destOrd="0" presId="urn:microsoft.com/office/officeart/2005/8/layout/vList2"/>
    <dgm:cxn modelId="{5651AD52-198F-4522-81A1-B37E4AC8E59E}" srcId="{700A1184-D857-4D8D-B2C0-774D81A1565D}" destId="{E90F185E-7FD1-46C2-87B9-E7606A176B8B}" srcOrd="4" destOrd="0" parTransId="{CADB6F7A-0C3B-4D89-A71C-7334CEFC7727}" sibTransId="{34307DAD-0989-4E0E-AA86-DBD8B21012E9}"/>
    <dgm:cxn modelId="{1117157C-833A-406F-8458-2244982A04F1}" type="presOf" srcId="{4BDA8029-BCA8-4588-BCE6-D46E70DEC542}" destId="{ACB7C674-EE95-47C5-A46D-ED55F05BEF6E}" srcOrd="0" destOrd="0" presId="urn:microsoft.com/office/officeart/2005/8/layout/vList2"/>
    <dgm:cxn modelId="{6E7CB48E-245D-4B6F-80F7-B07F87BB5F35}" srcId="{700A1184-D857-4D8D-B2C0-774D81A1565D}" destId="{4BDA8029-BCA8-4588-BCE6-D46E70DEC542}" srcOrd="3" destOrd="0" parTransId="{D653B8C0-1637-4904-B315-4253DB0E08AE}" sibTransId="{BAF57A23-836A-47F8-9BB3-4377230D7439}"/>
    <dgm:cxn modelId="{C962979E-27A5-407B-B9B0-FAFB8F6E8C28}" type="presOf" srcId="{36C68F68-7FC5-4B05-8125-D314405D6896}" destId="{8BCFC00C-5BC0-4D64-AF72-A3B7C88E2358}" srcOrd="0" destOrd="0" presId="urn:microsoft.com/office/officeart/2005/8/layout/vList2"/>
    <dgm:cxn modelId="{F7C89CBC-09F2-482F-B3D4-2BC499F217B5}" type="presOf" srcId="{6844DFCA-4BC0-47EB-A85F-6D35B7B96A5E}" destId="{8CF11353-1F7C-4A83-BA2A-6DB7E62E63A3}" srcOrd="0" destOrd="0" presId="urn:microsoft.com/office/officeart/2005/8/layout/vList2"/>
    <dgm:cxn modelId="{8ECB81DB-B445-4E33-BC28-A5D0D25FEAEC}" srcId="{700A1184-D857-4D8D-B2C0-774D81A1565D}" destId="{36C68F68-7FC5-4B05-8125-D314405D6896}" srcOrd="0" destOrd="0" parTransId="{74F57CF5-F660-4270-AA6A-2F26F1BD3FA2}" sibTransId="{E1E3C229-0221-465F-9DDB-D425469333F7}"/>
    <dgm:cxn modelId="{9544B2E3-5617-4560-ADFC-EBADC4FD1689}" srcId="{700A1184-D857-4D8D-B2C0-774D81A1565D}" destId="{05B3A14F-D3B6-4432-B38E-A306D5FD8108}" srcOrd="2" destOrd="0" parTransId="{D1BD57E5-3EAA-42C5-86B1-0903818D6767}" sibTransId="{4EBD2CC2-D201-4EAB-9C4E-0758EE12FCC7}"/>
    <dgm:cxn modelId="{B200ACF3-706F-4460-9347-A56BA575BDED}" srcId="{700A1184-D857-4D8D-B2C0-774D81A1565D}" destId="{6844DFCA-4BC0-47EB-A85F-6D35B7B96A5E}" srcOrd="1" destOrd="0" parTransId="{01544E84-9225-4ED1-927C-4D160CCD6C79}" sibTransId="{BEF9FC66-BADD-45FC-9462-6EF49B3F4BCC}"/>
    <dgm:cxn modelId="{C0ABD1AE-0286-4ED6-94E8-4B66ADD95274}" type="presParOf" srcId="{953753A8-2389-4FDF-8D3F-E055285249E0}" destId="{8BCFC00C-5BC0-4D64-AF72-A3B7C88E2358}" srcOrd="0" destOrd="0" presId="urn:microsoft.com/office/officeart/2005/8/layout/vList2"/>
    <dgm:cxn modelId="{14734FDE-F3B3-4285-92CC-22E7EDD8DC83}" type="presParOf" srcId="{953753A8-2389-4FDF-8D3F-E055285249E0}" destId="{7642AC40-43CF-4A41-A364-5B056B8DF824}" srcOrd="1" destOrd="0" presId="urn:microsoft.com/office/officeart/2005/8/layout/vList2"/>
    <dgm:cxn modelId="{701CB743-0FD4-445E-8519-B0CD2FFB23F3}" type="presParOf" srcId="{953753A8-2389-4FDF-8D3F-E055285249E0}" destId="{8CF11353-1F7C-4A83-BA2A-6DB7E62E63A3}" srcOrd="2" destOrd="0" presId="urn:microsoft.com/office/officeart/2005/8/layout/vList2"/>
    <dgm:cxn modelId="{4FCFA2AD-1D1E-4C49-9CA8-0420342F53E8}" type="presParOf" srcId="{953753A8-2389-4FDF-8D3F-E055285249E0}" destId="{0000124D-D3DC-4ED0-89CB-628829C2E601}" srcOrd="3" destOrd="0" presId="urn:microsoft.com/office/officeart/2005/8/layout/vList2"/>
    <dgm:cxn modelId="{2E41711D-BE84-4F6D-AD40-73D450056148}" type="presParOf" srcId="{953753A8-2389-4FDF-8D3F-E055285249E0}" destId="{44C79B04-9431-4385-BBB4-A830186D1683}" srcOrd="4" destOrd="0" presId="urn:microsoft.com/office/officeart/2005/8/layout/vList2"/>
    <dgm:cxn modelId="{0C67A97D-1EEB-498B-AC37-7F3040A1F2F8}" type="presParOf" srcId="{953753A8-2389-4FDF-8D3F-E055285249E0}" destId="{69CEEB9E-A9BC-4E4F-AB59-B11250578B89}" srcOrd="5" destOrd="0" presId="urn:microsoft.com/office/officeart/2005/8/layout/vList2"/>
    <dgm:cxn modelId="{4F6CFB41-CD05-4ABE-9036-1537C43CF7C9}" type="presParOf" srcId="{953753A8-2389-4FDF-8D3F-E055285249E0}" destId="{ACB7C674-EE95-47C5-A46D-ED55F05BEF6E}" srcOrd="6" destOrd="0" presId="urn:microsoft.com/office/officeart/2005/8/layout/vList2"/>
    <dgm:cxn modelId="{C41E73F7-F088-4DF2-9910-56E3E4179853}" type="presParOf" srcId="{953753A8-2389-4FDF-8D3F-E055285249E0}" destId="{9C26174F-F940-4591-9397-1C5C03F9D6AF}" srcOrd="7" destOrd="0" presId="urn:microsoft.com/office/officeart/2005/8/layout/vList2"/>
    <dgm:cxn modelId="{040B3C01-4053-4B2B-B2A1-863DAA684A45}" type="presParOf" srcId="{953753A8-2389-4FDF-8D3F-E055285249E0}" destId="{10CA873C-9A62-4A50-8CF2-74F9CC70D3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F0E65-2C7C-4BA4-B544-C66310C83B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93A9AD-B959-4A89-A66C-D35D4453B83D}">
      <dgm:prSet/>
      <dgm:spPr/>
      <dgm:t>
        <a:bodyPr/>
        <a:lstStyle/>
        <a:p>
          <a:r>
            <a:rPr lang="en-IN"/>
            <a:t>Should cover five domains</a:t>
          </a:r>
          <a:endParaRPr lang="en-US"/>
        </a:p>
      </dgm:t>
    </dgm:pt>
    <dgm:pt modelId="{F230CFCC-2BA7-4EC4-AF60-1281DB80F03C}" type="parTrans" cxnId="{6A89EAEC-578F-4C6B-BCBD-31336BB80651}">
      <dgm:prSet/>
      <dgm:spPr/>
      <dgm:t>
        <a:bodyPr/>
        <a:lstStyle/>
        <a:p>
          <a:endParaRPr lang="en-US"/>
        </a:p>
      </dgm:t>
    </dgm:pt>
    <dgm:pt modelId="{BD41AE68-65CD-4F66-9027-D19A6C1823F0}" type="sibTrans" cxnId="{6A89EAEC-578F-4C6B-BCBD-31336BB80651}">
      <dgm:prSet/>
      <dgm:spPr/>
      <dgm:t>
        <a:bodyPr/>
        <a:lstStyle/>
        <a:p>
          <a:endParaRPr lang="en-US"/>
        </a:p>
      </dgm:t>
    </dgm:pt>
    <dgm:pt modelId="{74B5E485-8BED-434C-970F-A1E3868C95AD}">
      <dgm:prSet/>
      <dgm:spPr/>
      <dgm:t>
        <a:bodyPr/>
        <a:lstStyle/>
        <a:p>
          <a:r>
            <a:rPr lang="en-US" dirty="0"/>
            <a:t>Consciousness and communication </a:t>
          </a:r>
        </a:p>
      </dgm:t>
    </dgm:pt>
    <dgm:pt modelId="{1C9E934A-D6D1-43C0-A3AA-538BB0A8A45B}" type="parTrans" cxnId="{F19A529F-5040-4FBF-941A-594BA4628474}">
      <dgm:prSet/>
      <dgm:spPr/>
      <dgm:t>
        <a:bodyPr/>
        <a:lstStyle/>
        <a:p>
          <a:endParaRPr lang="en-US"/>
        </a:p>
      </dgm:t>
    </dgm:pt>
    <dgm:pt modelId="{2A98C24F-34FC-40E9-AFC3-423EB9747639}" type="sibTrans" cxnId="{F19A529F-5040-4FBF-941A-594BA4628474}">
      <dgm:prSet/>
      <dgm:spPr/>
      <dgm:t>
        <a:bodyPr/>
        <a:lstStyle/>
        <a:p>
          <a:endParaRPr lang="en-US"/>
        </a:p>
      </dgm:t>
    </dgm:pt>
    <dgm:pt modelId="{719768D9-77F7-4888-8C00-E185F2864964}">
      <dgm:prSet/>
      <dgm:spPr/>
      <dgm:t>
        <a:bodyPr/>
        <a:lstStyle/>
        <a:p>
          <a:r>
            <a:rPr lang="en-US"/>
            <a:t>Behavior</a:t>
          </a:r>
        </a:p>
      </dgm:t>
    </dgm:pt>
    <dgm:pt modelId="{B113899C-AEEC-42CC-B253-64EBB62B860C}" type="parTrans" cxnId="{AB122778-DB3F-4D68-B378-40A371B6ADBF}">
      <dgm:prSet/>
      <dgm:spPr/>
      <dgm:t>
        <a:bodyPr/>
        <a:lstStyle/>
        <a:p>
          <a:endParaRPr lang="en-US"/>
        </a:p>
      </dgm:t>
    </dgm:pt>
    <dgm:pt modelId="{31C3F23F-B462-48DC-A181-898F28393AF4}" type="sibTrans" cxnId="{AB122778-DB3F-4D68-B378-40A371B6ADBF}">
      <dgm:prSet/>
      <dgm:spPr/>
      <dgm:t>
        <a:bodyPr/>
        <a:lstStyle/>
        <a:p>
          <a:endParaRPr lang="en-US"/>
        </a:p>
      </dgm:t>
    </dgm:pt>
    <dgm:pt modelId="{8B0F360B-5B9F-4D55-97E1-F8DB5088629C}">
      <dgm:prSet/>
      <dgm:spPr/>
      <dgm:t>
        <a:bodyPr/>
        <a:lstStyle/>
        <a:p>
          <a:r>
            <a:rPr lang="en-US"/>
            <a:t>Mood/Feelings/Emotions</a:t>
          </a:r>
        </a:p>
      </dgm:t>
    </dgm:pt>
    <dgm:pt modelId="{EFAACF71-AF3A-4FCE-AAA1-6C21BB6CAAE1}" type="parTrans" cxnId="{327BC6B3-0323-4B85-9CE9-18DCCF5BB55E}">
      <dgm:prSet/>
      <dgm:spPr/>
      <dgm:t>
        <a:bodyPr/>
        <a:lstStyle/>
        <a:p>
          <a:endParaRPr lang="en-US"/>
        </a:p>
      </dgm:t>
    </dgm:pt>
    <dgm:pt modelId="{62F14A6E-30B0-4ABE-971D-B12A245E9EE0}" type="sibTrans" cxnId="{327BC6B3-0323-4B85-9CE9-18DCCF5BB55E}">
      <dgm:prSet/>
      <dgm:spPr/>
      <dgm:t>
        <a:bodyPr/>
        <a:lstStyle/>
        <a:p>
          <a:endParaRPr lang="en-US"/>
        </a:p>
      </dgm:t>
    </dgm:pt>
    <dgm:pt modelId="{1CE4F328-13B8-4E7D-B2E3-D33C2189DE6B}">
      <dgm:prSet/>
      <dgm:spPr/>
      <dgm:t>
        <a:bodyPr/>
        <a:lstStyle/>
        <a:p>
          <a:r>
            <a:rPr lang="en-US"/>
            <a:t>Thoughts</a:t>
          </a:r>
        </a:p>
      </dgm:t>
    </dgm:pt>
    <dgm:pt modelId="{88C28D90-CB9A-4CF8-AAAF-E4D218202B34}" type="parTrans" cxnId="{414D577B-D532-4E14-80B9-2985DC812266}">
      <dgm:prSet/>
      <dgm:spPr/>
      <dgm:t>
        <a:bodyPr/>
        <a:lstStyle/>
        <a:p>
          <a:endParaRPr lang="en-US"/>
        </a:p>
      </dgm:t>
    </dgm:pt>
    <dgm:pt modelId="{4B93E84C-808C-4203-9AC2-2019934700E5}" type="sibTrans" cxnId="{414D577B-D532-4E14-80B9-2985DC812266}">
      <dgm:prSet/>
      <dgm:spPr/>
      <dgm:t>
        <a:bodyPr/>
        <a:lstStyle/>
        <a:p>
          <a:endParaRPr lang="en-US"/>
        </a:p>
      </dgm:t>
    </dgm:pt>
    <dgm:pt modelId="{F02644EA-6409-441E-B1BD-A4E8695E1C7F}">
      <dgm:prSet/>
      <dgm:spPr/>
      <dgm:t>
        <a:bodyPr/>
        <a:lstStyle/>
        <a:p>
          <a:r>
            <a:rPr lang="en-US"/>
            <a:t>Insight and perception about the illness</a:t>
          </a:r>
        </a:p>
      </dgm:t>
    </dgm:pt>
    <dgm:pt modelId="{8BCA4D65-9F1E-491E-B646-6FE3176E7E99}" type="parTrans" cxnId="{1B76166A-6FC0-472A-9073-A1F9B00593FF}">
      <dgm:prSet/>
      <dgm:spPr/>
      <dgm:t>
        <a:bodyPr/>
        <a:lstStyle/>
        <a:p>
          <a:endParaRPr lang="en-US"/>
        </a:p>
      </dgm:t>
    </dgm:pt>
    <dgm:pt modelId="{4AE8E6ED-21F8-4288-86C8-BE34E9E6C73E}" type="sibTrans" cxnId="{1B76166A-6FC0-472A-9073-A1F9B00593FF}">
      <dgm:prSet/>
      <dgm:spPr/>
      <dgm:t>
        <a:bodyPr/>
        <a:lstStyle/>
        <a:p>
          <a:endParaRPr lang="en-US"/>
        </a:p>
      </dgm:t>
    </dgm:pt>
    <dgm:pt modelId="{0950FCEC-0195-4E07-8388-83FC9DEAFCC4}" type="pres">
      <dgm:prSet presAssocID="{180F0E65-2C7C-4BA4-B544-C66310C83BFE}" presName="linear" presStyleCnt="0">
        <dgm:presLayoutVars>
          <dgm:animLvl val="lvl"/>
          <dgm:resizeHandles val="exact"/>
        </dgm:presLayoutVars>
      </dgm:prSet>
      <dgm:spPr/>
    </dgm:pt>
    <dgm:pt modelId="{04793C43-CCF6-4B62-B666-3C3E27B41B2B}" type="pres">
      <dgm:prSet presAssocID="{B293A9AD-B959-4A89-A66C-D35D4453B83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8ABAE31-BD4D-42F8-842E-068193FC070C}" type="pres">
      <dgm:prSet presAssocID="{B293A9AD-B959-4A89-A66C-D35D4453B83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6FEAE0C-6B03-4DFC-9F5E-9164B141A105}" type="presOf" srcId="{74B5E485-8BED-434C-970F-A1E3868C95AD}" destId="{78ABAE31-BD4D-42F8-842E-068193FC070C}" srcOrd="0" destOrd="0" presId="urn:microsoft.com/office/officeart/2005/8/layout/vList2"/>
    <dgm:cxn modelId="{FFBCB120-5C59-4D6A-8F88-66767DE5CAB2}" type="presOf" srcId="{F02644EA-6409-441E-B1BD-A4E8695E1C7F}" destId="{78ABAE31-BD4D-42F8-842E-068193FC070C}" srcOrd="0" destOrd="4" presId="urn:microsoft.com/office/officeart/2005/8/layout/vList2"/>
    <dgm:cxn modelId="{A0209564-DD78-42B5-B7C2-8FB1B863DB33}" type="presOf" srcId="{719768D9-77F7-4888-8C00-E185F2864964}" destId="{78ABAE31-BD4D-42F8-842E-068193FC070C}" srcOrd="0" destOrd="1" presId="urn:microsoft.com/office/officeart/2005/8/layout/vList2"/>
    <dgm:cxn modelId="{1B76166A-6FC0-472A-9073-A1F9B00593FF}" srcId="{B293A9AD-B959-4A89-A66C-D35D4453B83D}" destId="{F02644EA-6409-441E-B1BD-A4E8695E1C7F}" srcOrd="4" destOrd="0" parTransId="{8BCA4D65-9F1E-491E-B646-6FE3176E7E99}" sibTransId="{4AE8E6ED-21F8-4288-86C8-BE34E9E6C73E}"/>
    <dgm:cxn modelId="{198F9375-4408-4891-8E52-478DCEBA59A2}" type="presOf" srcId="{180F0E65-2C7C-4BA4-B544-C66310C83BFE}" destId="{0950FCEC-0195-4E07-8388-83FC9DEAFCC4}" srcOrd="0" destOrd="0" presId="urn:microsoft.com/office/officeart/2005/8/layout/vList2"/>
    <dgm:cxn modelId="{AB122778-DB3F-4D68-B378-40A371B6ADBF}" srcId="{B293A9AD-B959-4A89-A66C-D35D4453B83D}" destId="{719768D9-77F7-4888-8C00-E185F2864964}" srcOrd="1" destOrd="0" parTransId="{B113899C-AEEC-42CC-B253-64EBB62B860C}" sibTransId="{31C3F23F-B462-48DC-A181-898F28393AF4}"/>
    <dgm:cxn modelId="{414D577B-D532-4E14-80B9-2985DC812266}" srcId="{B293A9AD-B959-4A89-A66C-D35D4453B83D}" destId="{1CE4F328-13B8-4E7D-B2E3-D33C2189DE6B}" srcOrd="3" destOrd="0" parTransId="{88C28D90-CB9A-4CF8-AAAF-E4D218202B34}" sibTransId="{4B93E84C-808C-4203-9AC2-2019934700E5}"/>
    <dgm:cxn modelId="{F19A529F-5040-4FBF-941A-594BA4628474}" srcId="{B293A9AD-B959-4A89-A66C-D35D4453B83D}" destId="{74B5E485-8BED-434C-970F-A1E3868C95AD}" srcOrd="0" destOrd="0" parTransId="{1C9E934A-D6D1-43C0-A3AA-538BB0A8A45B}" sibTransId="{2A98C24F-34FC-40E9-AFC3-423EB9747639}"/>
    <dgm:cxn modelId="{C0CA35AD-3FFA-4616-8CA3-CDEA935C1DF0}" type="presOf" srcId="{1CE4F328-13B8-4E7D-B2E3-D33C2189DE6B}" destId="{78ABAE31-BD4D-42F8-842E-068193FC070C}" srcOrd="0" destOrd="3" presId="urn:microsoft.com/office/officeart/2005/8/layout/vList2"/>
    <dgm:cxn modelId="{327BC6B3-0323-4B85-9CE9-18DCCF5BB55E}" srcId="{B293A9AD-B959-4A89-A66C-D35D4453B83D}" destId="{8B0F360B-5B9F-4D55-97E1-F8DB5088629C}" srcOrd="2" destOrd="0" parTransId="{EFAACF71-AF3A-4FCE-AAA1-6C21BB6CAAE1}" sibTransId="{62F14A6E-30B0-4ABE-971D-B12A245E9EE0}"/>
    <dgm:cxn modelId="{7012AAC5-7562-4047-A0C0-122785FE251C}" type="presOf" srcId="{B293A9AD-B959-4A89-A66C-D35D4453B83D}" destId="{04793C43-CCF6-4B62-B666-3C3E27B41B2B}" srcOrd="0" destOrd="0" presId="urn:microsoft.com/office/officeart/2005/8/layout/vList2"/>
    <dgm:cxn modelId="{C238FCD0-E7A1-43F0-BCB9-5F7095B95DBB}" type="presOf" srcId="{8B0F360B-5B9F-4D55-97E1-F8DB5088629C}" destId="{78ABAE31-BD4D-42F8-842E-068193FC070C}" srcOrd="0" destOrd="2" presId="urn:microsoft.com/office/officeart/2005/8/layout/vList2"/>
    <dgm:cxn modelId="{6A89EAEC-578F-4C6B-BCBD-31336BB80651}" srcId="{180F0E65-2C7C-4BA4-B544-C66310C83BFE}" destId="{B293A9AD-B959-4A89-A66C-D35D4453B83D}" srcOrd="0" destOrd="0" parTransId="{F230CFCC-2BA7-4EC4-AF60-1281DB80F03C}" sibTransId="{BD41AE68-65CD-4F66-9027-D19A6C1823F0}"/>
    <dgm:cxn modelId="{15B964DF-F081-4246-9772-56F9272D0743}" type="presParOf" srcId="{0950FCEC-0195-4E07-8388-83FC9DEAFCC4}" destId="{04793C43-CCF6-4B62-B666-3C3E27B41B2B}" srcOrd="0" destOrd="0" presId="urn:microsoft.com/office/officeart/2005/8/layout/vList2"/>
    <dgm:cxn modelId="{A14BD973-C571-4D07-98A3-7424C122138A}" type="presParOf" srcId="{0950FCEC-0195-4E07-8388-83FC9DEAFCC4}" destId="{78ABAE31-BD4D-42F8-842E-068193FC070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064716-0CA7-44B6-BEFA-33E21B02AF2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ECBCC5-2800-4808-9A61-8B649A2E55AD}">
      <dgm:prSet/>
      <dgm:spPr/>
      <dgm:t>
        <a:bodyPr/>
        <a:lstStyle/>
        <a:p>
          <a:r>
            <a:rPr lang="en-US" dirty="0"/>
            <a:t>The following are about a 40-year-old woman with advanced cervical cancer.  </a:t>
          </a:r>
          <a:r>
            <a:rPr lang="en-US" dirty="0">
              <a:latin typeface="Calisto MT" panose="02040603050505030304" pitchFamily="18" charset="0"/>
            </a:rPr>
            <a:t>#</a:t>
          </a:r>
          <a:r>
            <a:rPr lang="en-US" dirty="0"/>
            <a:t>Which of them do you consider Normal?  </a:t>
          </a:r>
          <a:r>
            <a:rPr lang="en-US" dirty="0">
              <a:latin typeface="Calisto MT" panose="02040603050505030304" pitchFamily="18" charset="0"/>
            </a:rPr>
            <a:t>#</a:t>
          </a:r>
          <a:r>
            <a:rPr lang="en-US" dirty="0"/>
            <a:t>Which of them do you think is Abnormal? </a:t>
          </a:r>
          <a:r>
            <a:rPr lang="en-US" dirty="0">
              <a:latin typeface="Calisto MT" panose="02040603050505030304" pitchFamily="18" charset="0"/>
            </a:rPr>
            <a:t>#</a:t>
          </a:r>
          <a:r>
            <a:rPr lang="en-US" dirty="0"/>
            <a:t>Which of them are you Not Sure?</a:t>
          </a:r>
        </a:p>
      </dgm:t>
    </dgm:pt>
    <dgm:pt modelId="{B8BFF533-E9B2-4E81-B357-8AB665DEC1CF}" type="parTrans" cxnId="{638C9354-9F82-4897-B4A1-9E36FB805A60}">
      <dgm:prSet/>
      <dgm:spPr/>
      <dgm:t>
        <a:bodyPr/>
        <a:lstStyle/>
        <a:p>
          <a:endParaRPr lang="en-US"/>
        </a:p>
      </dgm:t>
    </dgm:pt>
    <dgm:pt modelId="{06F4FD10-8DDE-4F17-9E8F-C4A2528E6272}" type="sibTrans" cxnId="{638C9354-9F82-4897-B4A1-9E36FB805A60}">
      <dgm:prSet/>
      <dgm:spPr/>
      <dgm:t>
        <a:bodyPr/>
        <a:lstStyle/>
        <a:p>
          <a:endParaRPr lang="en-US"/>
        </a:p>
      </dgm:t>
    </dgm:pt>
    <dgm:pt modelId="{E2906EE8-8859-4244-AE54-A89A03FF13E6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/>
            <a:t>Always appears to be sad, and weeps/cries when she is alone</a:t>
          </a:r>
        </a:p>
      </dgm:t>
    </dgm:pt>
    <dgm:pt modelId="{71CD04FD-C5FB-43BC-A811-30662A808BBA}" type="parTrans" cxnId="{BC69E2E6-A3BD-48CD-80E5-7955A2DA0A88}">
      <dgm:prSet/>
      <dgm:spPr/>
      <dgm:t>
        <a:bodyPr/>
        <a:lstStyle/>
        <a:p>
          <a:endParaRPr lang="en-US"/>
        </a:p>
      </dgm:t>
    </dgm:pt>
    <dgm:pt modelId="{799D004D-2020-43DB-97B2-6E83A5F21082}" type="sibTrans" cxnId="{BC69E2E6-A3BD-48CD-80E5-7955A2DA0A88}">
      <dgm:prSet/>
      <dgm:spPr/>
      <dgm:t>
        <a:bodyPr/>
        <a:lstStyle/>
        <a:p>
          <a:endParaRPr lang="en-US"/>
        </a:p>
      </dgm:t>
    </dgm:pt>
    <dgm:pt modelId="{08D44277-EAB2-43B0-9704-FEF3B6963F5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/>
            <a:t>Does show any reaction when her 4-year-old grandson shows a drawing he made for the grandmother</a:t>
          </a:r>
        </a:p>
      </dgm:t>
    </dgm:pt>
    <dgm:pt modelId="{33446162-A051-4907-9FB1-16C3421FF712}" type="parTrans" cxnId="{04AAD590-A275-4545-A4B1-A5F7C02CCF7B}">
      <dgm:prSet/>
      <dgm:spPr/>
      <dgm:t>
        <a:bodyPr/>
        <a:lstStyle/>
        <a:p>
          <a:endParaRPr lang="en-US"/>
        </a:p>
      </dgm:t>
    </dgm:pt>
    <dgm:pt modelId="{B7F369E1-082B-4CB3-8F86-E29A1EA90439}" type="sibTrans" cxnId="{04AAD590-A275-4545-A4B1-A5F7C02CCF7B}">
      <dgm:prSet/>
      <dgm:spPr/>
      <dgm:t>
        <a:bodyPr/>
        <a:lstStyle/>
        <a:p>
          <a:endParaRPr lang="en-US"/>
        </a:p>
      </dgm:t>
    </dgm:pt>
    <dgm:pt modelId="{F9F56D88-5F9E-406F-8C5B-9AF6632F5C49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/>
            <a:t>Does not have an appetite</a:t>
          </a:r>
        </a:p>
      </dgm:t>
    </dgm:pt>
    <dgm:pt modelId="{855E68EB-1280-4981-A814-7335D959B7AE}" type="parTrans" cxnId="{F5CD0C9C-2721-4FCB-8BCC-9811A88EB735}">
      <dgm:prSet/>
      <dgm:spPr/>
      <dgm:t>
        <a:bodyPr/>
        <a:lstStyle/>
        <a:p>
          <a:endParaRPr lang="en-US"/>
        </a:p>
      </dgm:t>
    </dgm:pt>
    <dgm:pt modelId="{5AC69DAB-56F1-4B7D-9726-B4DF18BAD867}" type="sibTrans" cxnId="{F5CD0C9C-2721-4FCB-8BCC-9811A88EB735}">
      <dgm:prSet/>
      <dgm:spPr/>
      <dgm:t>
        <a:bodyPr/>
        <a:lstStyle/>
        <a:p>
          <a:endParaRPr lang="en-US"/>
        </a:p>
      </dgm:t>
    </dgm:pt>
    <dgm:pt modelId="{C2CE2055-C5FC-4FF2-96DF-0205B146388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/>
            <a:t>Tries to consume Five days’ supply of morphine medicines at once</a:t>
          </a:r>
        </a:p>
      </dgm:t>
    </dgm:pt>
    <dgm:pt modelId="{14CE1BCB-0ABF-47C6-984B-064EF507FF02}" type="parTrans" cxnId="{4B27AA7A-1660-459D-A5C0-C2200D7E3DF6}">
      <dgm:prSet/>
      <dgm:spPr/>
      <dgm:t>
        <a:bodyPr/>
        <a:lstStyle/>
        <a:p>
          <a:endParaRPr lang="en-US"/>
        </a:p>
      </dgm:t>
    </dgm:pt>
    <dgm:pt modelId="{09481BEF-80B9-48F0-B439-E5BD8A901468}" type="sibTrans" cxnId="{4B27AA7A-1660-459D-A5C0-C2200D7E3DF6}">
      <dgm:prSet/>
      <dgm:spPr/>
      <dgm:t>
        <a:bodyPr/>
        <a:lstStyle/>
        <a:p>
          <a:endParaRPr lang="en-US"/>
        </a:p>
      </dgm:t>
    </dgm:pt>
    <dgm:pt modelId="{6D6F2FA7-BEDE-4D86-8448-AF059292B361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/>
            <a:t>Try to tear her clothes off, shout and spit at the </a:t>
          </a:r>
          <a:r>
            <a:rPr lang="en-US" sz="2000" dirty="0" err="1"/>
            <a:t>carer</a:t>
          </a:r>
          <a:endParaRPr lang="en-US" sz="2000" dirty="0"/>
        </a:p>
      </dgm:t>
    </dgm:pt>
    <dgm:pt modelId="{6C48831E-FACE-45C2-99B4-DA8BB52F78A3}" type="parTrans" cxnId="{61B9D350-2719-4AE2-9A21-24C705F298C8}">
      <dgm:prSet/>
      <dgm:spPr/>
      <dgm:t>
        <a:bodyPr/>
        <a:lstStyle/>
        <a:p>
          <a:endParaRPr lang="en-US"/>
        </a:p>
      </dgm:t>
    </dgm:pt>
    <dgm:pt modelId="{316B3AB8-CA7A-4652-93EC-2D354B40F978}" type="sibTrans" cxnId="{61B9D350-2719-4AE2-9A21-24C705F298C8}">
      <dgm:prSet/>
      <dgm:spPr/>
      <dgm:t>
        <a:bodyPr/>
        <a:lstStyle/>
        <a:p>
          <a:endParaRPr lang="en-US"/>
        </a:p>
      </dgm:t>
    </dgm:pt>
    <dgm:pt modelId="{189C67B2-6361-4BDB-9162-4B63CCA169E3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dirty="0"/>
            <a:t>Laughs and says she will not die because he is God</a:t>
          </a:r>
        </a:p>
      </dgm:t>
    </dgm:pt>
    <dgm:pt modelId="{B6A0A71F-2C87-468D-91F0-924978349CE6}" type="parTrans" cxnId="{F566F962-7F52-406B-856B-35DDD65E3CE9}">
      <dgm:prSet/>
      <dgm:spPr/>
      <dgm:t>
        <a:bodyPr/>
        <a:lstStyle/>
        <a:p>
          <a:endParaRPr lang="en-US"/>
        </a:p>
      </dgm:t>
    </dgm:pt>
    <dgm:pt modelId="{DBF8FEAE-EA23-4C78-A3AF-374FE8E62E3D}" type="sibTrans" cxnId="{F566F962-7F52-406B-856B-35DDD65E3CE9}">
      <dgm:prSet/>
      <dgm:spPr/>
      <dgm:t>
        <a:bodyPr/>
        <a:lstStyle/>
        <a:p>
          <a:endParaRPr lang="en-US"/>
        </a:p>
      </dgm:t>
    </dgm:pt>
    <dgm:pt modelId="{63AC2D82-F471-4073-859E-28FF16498F31}" type="pres">
      <dgm:prSet presAssocID="{E0064716-0CA7-44B6-BEFA-33E21B02AF22}" presName="linear" presStyleCnt="0">
        <dgm:presLayoutVars>
          <dgm:animLvl val="lvl"/>
          <dgm:resizeHandles val="exact"/>
        </dgm:presLayoutVars>
      </dgm:prSet>
      <dgm:spPr/>
    </dgm:pt>
    <dgm:pt modelId="{27ECC924-C112-4F9E-BC7B-EC0264FAC7DA}" type="pres">
      <dgm:prSet presAssocID="{F4ECBCC5-2800-4808-9A61-8B649A2E55A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A30BB1E-18D1-4811-9AFD-4BC359049983}" type="pres">
      <dgm:prSet presAssocID="{F4ECBCC5-2800-4808-9A61-8B649A2E55AD}" presName="childText" presStyleLbl="revTx" presStyleIdx="0" presStyleCnt="1" custScaleY="119533">
        <dgm:presLayoutVars>
          <dgm:bulletEnabled val="1"/>
        </dgm:presLayoutVars>
      </dgm:prSet>
      <dgm:spPr/>
    </dgm:pt>
  </dgm:ptLst>
  <dgm:cxnLst>
    <dgm:cxn modelId="{6FD15D0D-9A4B-4695-96C5-3E4A728271BC}" type="presOf" srcId="{F4ECBCC5-2800-4808-9A61-8B649A2E55AD}" destId="{27ECC924-C112-4F9E-BC7B-EC0264FAC7DA}" srcOrd="0" destOrd="0" presId="urn:microsoft.com/office/officeart/2005/8/layout/vList2"/>
    <dgm:cxn modelId="{F566F962-7F52-406B-856B-35DDD65E3CE9}" srcId="{F4ECBCC5-2800-4808-9A61-8B649A2E55AD}" destId="{189C67B2-6361-4BDB-9162-4B63CCA169E3}" srcOrd="5" destOrd="0" parTransId="{B6A0A71F-2C87-468D-91F0-924978349CE6}" sibTransId="{DBF8FEAE-EA23-4C78-A3AF-374FE8E62E3D}"/>
    <dgm:cxn modelId="{36368C48-A3FA-4734-A728-D74675B17141}" type="presOf" srcId="{F9F56D88-5F9E-406F-8C5B-9AF6632F5C49}" destId="{CA30BB1E-18D1-4811-9AFD-4BC359049983}" srcOrd="0" destOrd="2" presId="urn:microsoft.com/office/officeart/2005/8/layout/vList2"/>
    <dgm:cxn modelId="{61B9D350-2719-4AE2-9A21-24C705F298C8}" srcId="{F4ECBCC5-2800-4808-9A61-8B649A2E55AD}" destId="{6D6F2FA7-BEDE-4D86-8448-AF059292B361}" srcOrd="4" destOrd="0" parTransId="{6C48831E-FACE-45C2-99B4-DA8BB52F78A3}" sibTransId="{316B3AB8-CA7A-4652-93EC-2D354B40F978}"/>
    <dgm:cxn modelId="{638C9354-9F82-4897-B4A1-9E36FB805A60}" srcId="{E0064716-0CA7-44B6-BEFA-33E21B02AF22}" destId="{F4ECBCC5-2800-4808-9A61-8B649A2E55AD}" srcOrd="0" destOrd="0" parTransId="{B8BFF533-E9B2-4E81-B357-8AB665DEC1CF}" sibTransId="{06F4FD10-8DDE-4F17-9E8F-C4A2528E6272}"/>
    <dgm:cxn modelId="{4B27AA7A-1660-459D-A5C0-C2200D7E3DF6}" srcId="{F4ECBCC5-2800-4808-9A61-8B649A2E55AD}" destId="{C2CE2055-C5FC-4FF2-96DF-0205B146388A}" srcOrd="3" destOrd="0" parTransId="{14CE1BCB-0ABF-47C6-984B-064EF507FF02}" sibTransId="{09481BEF-80B9-48F0-B439-E5BD8A901468}"/>
    <dgm:cxn modelId="{04AAD590-A275-4545-A4B1-A5F7C02CCF7B}" srcId="{F4ECBCC5-2800-4808-9A61-8B649A2E55AD}" destId="{08D44277-EAB2-43B0-9704-FEF3B6963F59}" srcOrd="1" destOrd="0" parTransId="{33446162-A051-4907-9FB1-16C3421FF712}" sibTransId="{B7F369E1-082B-4CB3-8F86-E29A1EA90439}"/>
    <dgm:cxn modelId="{6B654693-CE18-48C4-B7F9-4C5BF4A80737}" type="presOf" srcId="{6D6F2FA7-BEDE-4D86-8448-AF059292B361}" destId="{CA30BB1E-18D1-4811-9AFD-4BC359049983}" srcOrd="0" destOrd="4" presId="urn:microsoft.com/office/officeart/2005/8/layout/vList2"/>
    <dgm:cxn modelId="{F5CD0C9C-2721-4FCB-8BCC-9811A88EB735}" srcId="{F4ECBCC5-2800-4808-9A61-8B649A2E55AD}" destId="{F9F56D88-5F9E-406F-8C5B-9AF6632F5C49}" srcOrd="2" destOrd="0" parTransId="{855E68EB-1280-4981-A814-7335D959B7AE}" sibTransId="{5AC69DAB-56F1-4B7D-9726-B4DF18BAD867}"/>
    <dgm:cxn modelId="{BCFD37B7-F39D-4410-9BE9-AFF4CBA8593A}" type="presOf" srcId="{189C67B2-6361-4BDB-9162-4B63CCA169E3}" destId="{CA30BB1E-18D1-4811-9AFD-4BC359049983}" srcOrd="0" destOrd="5" presId="urn:microsoft.com/office/officeart/2005/8/layout/vList2"/>
    <dgm:cxn modelId="{CCEA0DC7-E98A-4DB1-8E84-C61D8BBDC5C7}" type="presOf" srcId="{C2CE2055-C5FC-4FF2-96DF-0205B146388A}" destId="{CA30BB1E-18D1-4811-9AFD-4BC359049983}" srcOrd="0" destOrd="3" presId="urn:microsoft.com/office/officeart/2005/8/layout/vList2"/>
    <dgm:cxn modelId="{E2566CD4-ADF8-46CC-B4FC-FF58FAFEF911}" type="presOf" srcId="{E0064716-0CA7-44B6-BEFA-33E21B02AF22}" destId="{63AC2D82-F471-4073-859E-28FF16498F31}" srcOrd="0" destOrd="0" presId="urn:microsoft.com/office/officeart/2005/8/layout/vList2"/>
    <dgm:cxn modelId="{C5692FD7-BF28-403A-B654-B3FA595A977B}" type="presOf" srcId="{08D44277-EAB2-43B0-9704-FEF3B6963F59}" destId="{CA30BB1E-18D1-4811-9AFD-4BC359049983}" srcOrd="0" destOrd="1" presId="urn:microsoft.com/office/officeart/2005/8/layout/vList2"/>
    <dgm:cxn modelId="{BC69E2E6-A3BD-48CD-80E5-7955A2DA0A88}" srcId="{F4ECBCC5-2800-4808-9A61-8B649A2E55AD}" destId="{E2906EE8-8859-4244-AE54-A89A03FF13E6}" srcOrd="0" destOrd="0" parTransId="{71CD04FD-C5FB-43BC-A811-30662A808BBA}" sibTransId="{799D004D-2020-43DB-97B2-6E83A5F21082}"/>
    <dgm:cxn modelId="{1E802FFD-D5DE-405F-8A0F-8EB9C77319C4}" type="presOf" srcId="{E2906EE8-8859-4244-AE54-A89A03FF13E6}" destId="{CA30BB1E-18D1-4811-9AFD-4BC359049983}" srcOrd="0" destOrd="0" presId="urn:microsoft.com/office/officeart/2005/8/layout/vList2"/>
    <dgm:cxn modelId="{B3AF194B-C429-4328-833A-E039ABAD2A00}" type="presParOf" srcId="{63AC2D82-F471-4073-859E-28FF16498F31}" destId="{27ECC924-C112-4F9E-BC7B-EC0264FAC7DA}" srcOrd="0" destOrd="0" presId="urn:microsoft.com/office/officeart/2005/8/layout/vList2"/>
    <dgm:cxn modelId="{58A2CE55-5F30-4E9D-909C-2AE06E450CE5}" type="presParOf" srcId="{63AC2D82-F471-4073-859E-28FF16498F31}" destId="{CA30BB1E-18D1-4811-9AFD-4BC35904998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7EB7F8-1439-4A8A-B2B1-8C5964F1700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D312EB8-8F80-498F-850A-3FDE222AC2A0}">
      <dgm:prSet/>
      <dgm:spPr/>
      <dgm:t>
        <a:bodyPr/>
        <a:lstStyle/>
        <a:p>
          <a:r>
            <a:rPr lang="en-IN"/>
            <a:t>Normal response</a:t>
          </a:r>
          <a:endParaRPr lang="en-US"/>
        </a:p>
      </dgm:t>
    </dgm:pt>
    <dgm:pt modelId="{EB3A2CE6-483B-4196-8E72-7E419224DE3B}" type="parTrans" cxnId="{2CE18DB6-E1F6-42FC-86AF-10F25884BF21}">
      <dgm:prSet/>
      <dgm:spPr/>
      <dgm:t>
        <a:bodyPr/>
        <a:lstStyle/>
        <a:p>
          <a:endParaRPr lang="en-US"/>
        </a:p>
      </dgm:t>
    </dgm:pt>
    <dgm:pt modelId="{1F8E8D8C-A51D-4DC7-950D-99301B0CB133}" type="sibTrans" cxnId="{2CE18DB6-E1F6-42FC-86AF-10F25884BF21}">
      <dgm:prSet/>
      <dgm:spPr/>
      <dgm:t>
        <a:bodyPr/>
        <a:lstStyle/>
        <a:p>
          <a:endParaRPr lang="en-US"/>
        </a:p>
      </dgm:t>
    </dgm:pt>
    <dgm:pt modelId="{617E4315-6B94-4D29-875B-BB27E54FEB98}">
      <dgm:prSet/>
      <dgm:spPr/>
      <dgm:t>
        <a:bodyPr/>
        <a:lstStyle/>
        <a:p>
          <a:r>
            <a:rPr lang="en-IN"/>
            <a:t>Significant response/ suspected abnormality</a:t>
          </a:r>
          <a:endParaRPr lang="en-US"/>
        </a:p>
      </dgm:t>
    </dgm:pt>
    <dgm:pt modelId="{2FE8B6F6-5F63-4663-9010-E79AD390ECDA}" type="parTrans" cxnId="{6AF8D5C2-4C57-4BE2-9587-B64787D5B51E}">
      <dgm:prSet/>
      <dgm:spPr/>
      <dgm:t>
        <a:bodyPr/>
        <a:lstStyle/>
        <a:p>
          <a:endParaRPr lang="en-US"/>
        </a:p>
      </dgm:t>
    </dgm:pt>
    <dgm:pt modelId="{82B91AD2-443F-4A48-9881-6F3AC0849B79}" type="sibTrans" cxnId="{6AF8D5C2-4C57-4BE2-9587-B64787D5B51E}">
      <dgm:prSet/>
      <dgm:spPr/>
      <dgm:t>
        <a:bodyPr/>
        <a:lstStyle/>
        <a:p>
          <a:endParaRPr lang="en-US"/>
        </a:p>
      </dgm:t>
    </dgm:pt>
    <dgm:pt modelId="{F53845A8-8B47-4123-A420-D4C7F0681D2E}" type="pres">
      <dgm:prSet presAssocID="{C87EB7F8-1439-4A8A-B2B1-8C5964F170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8B96D62-D6D6-4732-BFA3-35B1A3F7C03B}" type="pres">
      <dgm:prSet presAssocID="{9D312EB8-8F80-498F-850A-3FDE222AC2A0}" presName="hierRoot1" presStyleCnt="0"/>
      <dgm:spPr/>
    </dgm:pt>
    <dgm:pt modelId="{592624B8-E73F-4354-9B14-13D2A3BBADC4}" type="pres">
      <dgm:prSet presAssocID="{9D312EB8-8F80-498F-850A-3FDE222AC2A0}" presName="composite" presStyleCnt="0"/>
      <dgm:spPr/>
    </dgm:pt>
    <dgm:pt modelId="{BAC9B7FF-0270-4E8A-BE8E-2AA7756015A9}" type="pres">
      <dgm:prSet presAssocID="{9D312EB8-8F80-498F-850A-3FDE222AC2A0}" presName="background" presStyleLbl="node0" presStyleIdx="0" presStyleCnt="2"/>
      <dgm:spPr/>
    </dgm:pt>
    <dgm:pt modelId="{A043449C-F433-455D-99B7-BE3CFC014F6E}" type="pres">
      <dgm:prSet presAssocID="{9D312EB8-8F80-498F-850A-3FDE222AC2A0}" presName="text" presStyleLbl="fgAcc0" presStyleIdx="0" presStyleCnt="2">
        <dgm:presLayoutVars>
          <dgm:chPref val="3"/>
        </dgm:presLayoutVars>
      </dgm:prSet>
      <dgm:spPr/>
    </dgm:pt>
    <dgm:pt modelId="{64E1C97F-4D01-455D-ADD1-63133D1AB3F2}" type="pres">
      <dgm:prSet presAssocID="{9D312EB8-8F80-498F-850A-3FDE222AC2A0}" presName="hierChild2" presStyleCnt="0"/>
      <dgm:spPr/>
    </dgm:pt>
    <dgm:pt modelId="{9C5D31B7-4D3E-4F58-AC14-6C702EE13051}" type="pres">
      <dgm:prSet presAssocID="{617E4315-6B94-4D29-875B-BB27E54FEB98}" presName="hierRoot1" presStyleCnt="0"/>
      <dgm:spPr/>
    </dgm:pt>
    <dgm:pt modelId="{F1347448-978F-46E9-8B38-D96F908B588A}" type="pres">
      <dgm:prSet presAssocID="{617E4315-6B94-4D29-875B-BB27E54FEB98}" presName="composite" presStyleCnt="0"/>
      <dgm:spPr/>
    </dgm:pt>
    <dgm:pt modelId="{9B25E048-70BE-4739-8ABD-E923DFC82307}" type="pres">
      <dgm:prSet presAssocID="{617E4315-6B94-4D29-875B-BB27E54FEB98}" presName="background" presStyleLbl="node0" presStyleIdx="1" presStyleCnt="2"/>
      <dgm:spPr/>
    </dgm:pt>
    <dgm:pt modelId="{E405D3BB-A99A-45E7-A79B-3A5D9A0321C8}" type="pres">
      <dgm:prSet presAssocID="{617E4315-6B94-4D29-875B-BB27E54FEB98}" presName="text" presStyleLbl="fgAcc0" presStyleIdx="1" presStyleCnt="2">
        <dgm:presLayoutVars>
          <dgm:chPref val="3"/>
        </dgm:presLayoutVars>
      </dgm:prSet>
      <dgm:spPr/>
    </dgm:pt>
    <dgm:pt modelId="{584BBC16-652D-4375-93FF-570D4086BE8A}" type="pres">
      <dgm:prSet presAssocID="{617E4315-6B94-4D29-875B-BB27E54FEB98}" presName="hierChild2" presStyleCnt="0"/>
      <dgm:spPr/>
    </dgm:pt>
  </dgm:ptLst>
  <dgm:cxnLst>
    <dgm:cxn modelId="{85A8F306-1952-4B8F-96F4-3D5CF80F7FA9}" type="presOf" srcId="{617E4315-6B94-4D29-875B-BB27E54FEB98}" destId="{E405D3BB-A99A-45E7-A79B-3A5D9A0321C8}" srcOrd="0" destOrd="0" presId="urn:microsoft.com/office/officeart/2005/8/layout/hierarchy1"/>
    <dgm:cxn modelId="{F1201321-DE4A-422F-B6EA-842744637602}" type="presOf" srcId="{C87EB7F8-1439-4A8A-B2B1-8C5964F1700E}" destId="{F53845A8-8B47-4123-A420-D4C7F0681D2E}" srcOrd="0" destOrd="0" presId="urn:microsoft.com/office/officeart/2005/8/layout/hierarchy1"/>
    <dgm:cxn modelId="{B6CE8C82-0828-43BF-8925-A6549FD2FF01}" type="presOf" srcId="{9D312EB8-8F80-498F-850A-3FDE222AC2A0}" destId="{A043449C-F433-455D-99B7-BE3CFC014F6E}" srcOrd="0" destOrd="0" presId="urn:microsoft.com/office/officeart/2005/8/layout/hierarchy1"/>
    <dgm:cxn modelId="{2CE18DB6-E1F6-42FC-86AF-10F25884BF21}" srcId="{C87EB7F8-1439-4A8A-B2B1-8C5964F1700E}" destId="{9D312EB8-8F80-498F-850A-3FDE222AC2A0}" srcOrd="0" destOrd="0" parTransId="{EB3A2CE6-483B-4196-8E72-7E419224DE3B}" sibTransId="{1F8E8D8C-A51D-4DC7-950D-99301B0CB133}"/>
    <dgm:cxn modelId="{6AF8D5C2-4C57-4BE2-9587-B64787D5B51E}" srcId="{C87EB7F8-1439-4A8A-B2B1-8C5964F1700E}" destId="{617E4315-6B94-4D29-875B-BB27E54FEB98}" srcOrd="1" destOrd="0" parTransId="{2FE8B6F6-5F63-4663-9010-E79AD390ECDA}" sibTransId="{82B91AD2-443F-4A48-9881-6F3AC0849B79}"/>
    <dgm:cxn modelId="{1935ADB7-7BF8-4F86-BBCC-CFB1708D4E9F}" type="presParOf" srcId="{F53845A8-8B47-4123-A420-D4C7F0681D2E}" destId="{78B96D62-D6D6-4732-BFA3-35B1A3F7C03B}" srcOrd="0" destOrd="0" presId="urn:microsoft.com/office/officeart/2005/8/layout/hierarchy1"/>
    <dgm:cxn modelId="{EC26ED84-89F2-40C2-8BE1-BF67AF645660}" type="presParOf" srcId="{78B96D62-D6D6-4732-BFA3-35B1A3F7C03B}" destId="{592624B8-E73F-4354-9B14-13D2A3BBADC4}" srcOrd="0" destOrd="0" presId="urn:microsoft.com/office/officeart/2005/8/layout/hierarchy1"/>
    <dgm:cxn modelId="{FB2F4E91-0878-46D7-9724-9909F320FD84}" type="presParOf" srcId="{592624B8-E73F-4354-9B14-13D2A3BBADC4}" destId="{BAC9B7FF-0270-4E8A-BE8E-2AA7756015A9}" srcOrd="0" destOrd="0" presId="urn:microsoft.com/office/officeart/2005/8/layout/hierarchy1"/>
    <dgm:cxn modelId="{FE78C4A2-19D0-4A54-97E1-C3F7D3838393}" type="presParOf" srcId="{592624B8-E73F-4354-9B14-13D2A3BBADC4}" destId="{A043449C-F433-455D-99B7-BE3CFC014F6E}" srcOrd="1" destOrd="0" presId="urn:microsoft.com/office/officeart/2005/8/layout/hierarchy1"/>
    <dgm:cxn modelId="{1B030FD0-307E-405C-811A-EBB15AEDA1A3}" type="presParOf" srcId="{78B96D62-D6D6-4732-BFA3-35B1A3F7C03B}" destId="{64E1C97F-4D01-455D-ADD1-63133D1AB3F2}" srcOrd="1" destOrd="0" presId="urn:microsoft.com/office/officeart/2005/8/layout/hierarchy1"/>
    <dgm:cxn modelId="{5AA06945-4A1E-47A4-8C6E-E4FDDB0EC00D}" type="presParOf" srcId="{F53845A8-8B47-4123-A420-D4C7F0681D2E}" destId="{9C5D31B7-4D3E-4F58-AC14-6C702EE13051}" srcOrd="1" destOrd="0" presId="urn:microsoft.com/office/officeart/2005/8/layout/hierarchy1"/>
    <dgm:cxn modelId="{0CDFC15A-1506-4BFA-A420-15F2198CAEBF}" type="presParOf" srcId="{9C5D31B7-4D3E-4F58-AC14-6C702EE13051}" destId="{F1347448-978F-46E9-8B38-D96F908B588A}" srcOrd="0" destOrd="0" presId="urn:microsoft.com/office/officeart/2005/8/layout/hierarchy1"/>
    <dgm:cxn modelId="{D992AE31-3D18-4F9D-A935-9E2A90006976}" type="presParOf" srcId="{F1347448-978F-46E9-8B38-D96F908B588A}" destId="{9B25E048-70BE-4739-8ABD-E923DFC82307}" srcOrd="0" destOrd="0" presId="urn:microsoft.com/office/officeart/2005/8/layout/hierarchy1"/>
    <dgm:cxn modelId="{4744CDCA-FACD-4BAC-B80D-39345A3463F2}" type="presParOf" srcId="{F1347448-978F-46E9-8B38-D96F908B588A}" destId="{E405D3BB-A99A-45E7-A79B-3A5D9A0321C8}" srcOrd="1" destOrd="0" presId="urn:microsoft.com/office/officeart/2005/8/layout/hierarchy1"/>
    <dgm:cxn modelId="{CFF0E9D3-039A-4557-8840-E7FB44ACBC24}" type="presParOf" srcId="{9C5D31B7-4D3E-4F58-AC14-6C702EE13051}" destId="{584BBC16-652D-4375-93FF-570D4086BE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BA6527-78A8-4C10-B390-207B58BC7E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C4650D7-ABCC-42B1-955C-59351C0D26B2}">
      <dgm:prSet/>
      <dgm:spPr/>
      <dgm:t>
        <a:bodyPr/>
        <a:lstStyle/>
        <a:p>
          <a:r>
            <a:rPr lang="en-IN"/>
            <a:t>Clarify diagnosis/prognosis</a:t>
          </a:r>
          <a:endParaRPr lang="en-US"/>
        </a:p>
      </dgm:t>
    </dgm:pt>
    <dgm:pt modelId="{3F9609EB-38A0-4E19-B0C3-1136132EEC6F}" type="parTrans" cxnId="{99AA4CEE-AFF2-45A8-A67B-6C5CDCAA58E2}">
      <dgm:prSet/>
      <dgm:spPr/>
      <dgm:t>
        <a:bodyPr/>
        <a:lstStyle/>
        <a:p>
          <a:endParaRPr lang="en-US"/>
        </a:p>
      </dgm:t>
    </dgm:pt>
    <dgm:pt modelId="{DBF9AE15-854E-4128-8112-19FDEC4B595C}" type="sibTrans" cxnId="{99AA4CEE-AFF2-45A8-A67B-6C5CDCAA58E2}">
      <dgm:prSet/>
      <dgm:spPr/>
      <dgm:t>
        <a:bodyPr/>
        <a:lstStyle/>
        <a:p>
          <a:endParaRPr lang="en-US"/>
        </a:p>
      </dgm:t>
    </dgm:pt>
    <dgm:pt modelId="{B437078A-DE19-40BC-9D5E-81DF4299300F}">
      <dgm:prSet/>
      <dgm:spPr/>
      <dgm:t>
        <a:bodyPr/>
        <a:lstStyle/>
        <a:p>
          <a:r>
            <a:rPr lang="en-IN"/>
            <a:t>Develop trust</a:t>
          </a:r>
          <a:endParaRPr lang="en-US"/>
        </a:p>
      </dgm:t>
    </dgm:pt>
    <dgm:pt modelId="{1CDD921C-294C-49DD-81D9-E6B507F4DBCE}" type="parTrans" cxnId="{FC9121BE-75F9-448F-A024-2431A0948F31}">
      <dgm:prSet/>
      <dgm:spPr/>
      <dgm:t>
        <a:bodyPr/>
        <a:lstStyle/>
        <a:p>
          <a:endParaRPr lang="en-US"/>
        </a:p>
      </dgm:t>
    </dgm:pt>
    <dgm:pt modelId="{4B13848F-6FB0-48FF-831B-54DBF851DD91}" type="sibTrans" cxnId="{FC9121BE-75F9-448F-A024-2431A0948F31}">
      <dgm:prSet/>
      <dgm:spPr/>
      <dgm:t>
        <a:bodyPr/>
        <a:lstStyle/>
        <a:p>
          <a:endParaRPr lang="en-US"/>
        </a:p>
      </dgm:t>
    </dgm:pt>
    <dgm:pt modelId="{B1ACD0A7-DCD4-4C81-9778-262BB42A8874}">
      <dgm:prSet/>
      <dgm:spPr/>
      <dgm:t>
        <a:bodyPr/>
        <a:lstStyle/>
        <a:p>
          <a:r>
            <a:rPr lang="en-IN"/>
            <a:t>Mobilise available resources</a:t>
          </a:r>
          <a:endParaRPr lang="en-US"/>
        </a:p>
      </dgm:t>
    </dgm:pt>
    <dgm:pt modelId="{C43F2401-6532-4BF6-9EB3-A9F530F1DE9E}" type="parTrans" cxnId="{D4599218-2ECB-4364-B019-90EAA3ACB586}">
      <dgm:prSet/>
      <dgm:spPr/>
      <dgm:t>
        <a:bodyPr/>
        <a:lstStyle/>
        <a:p>
          <a:endParaRPr lang="en-US"/>
        </a:p>
      </dgm:t>
    </dgm:pt>
    <dgm:pt modelId="{F5C9081B-349D-4594-8295-D00CEC625B74}" type="sibTrans" cxnId="{D4599218-2ECB-4364-B019-90EAA3ACB586}">
      <dgm:prSet/>
      <dgm:spPr/>
      <dgm:t>
        <a:bodyPr/>
        <a:lstStyle/>
        <a:p>
          <a:endParaRPr lang="en-US"/>
        </a:p>
      </dgm:t>
    </dgm:pt>
    <dgm:pt modelId="{8D6A100C-4F11-444D-9C80-DC42AF93DE47}">
      <dgm:prSet/>
      <dgm:spPr/>
      <dgm:t>
        <a:bodyPr/>
        <a:lstStyle/>
        <a:p>
          <a:r>
            <a:rPr lang="en-IN"/>
            <a:t>internal (memories of previous experience of hardship, faith, prayer)</a:t>
          </a:r>
          <a:endParaRPr lang="en-US"/>
        </a:p>
      </dgm:t>
    </dgm:pt>
    <dgm:pt modelId="{D9A7B38F-6074-46AD-856C-7AF3ECB2181D}" type="parTrans" cxnId="{2B46B1C5-5729-4555-9BD5-14ECB8511A14}">
      <dgm:prSet/>
      <dgm:spPr/>
      <dgm:t>
        <a:bodyPr/>
        <a:lstStyle/>
        <a:p>
          <a:endParaRPr lang="en-US"/>
        </a:p>
      </dgm:t>
    </dgm:pt>
    <dgm:pt modelId="{4CE46535-76B3-4C7D-9819-5D637CC8E50D}" type="sibTrans" cxnId="{2B46B1C5-5729-4555-9BD5-14ECB8511A14}">
      <dgm:prSet/>
      <dgm:spPr/>
      <dgm:t>
        <a:bodyPr/>
        <a:lstStyle/>
        <a:p>
          <a:endParaRPr lang="en-US"/>
        </a:p>
      </dgm:t>
    </dgm:pt>
    <dgm:pt modelId="{3E58A467-00D4-49B5-A5D2-13B6C4E50A5F}">
      <dgm:prSet/>
      <dgm:spPr/>
      <dgm:t>
        <a:bodyPr/>
        <a:lstStyle/>
        <a:p>
          <a:r>
            <a:rPr lang="en-IN"/>
            <a:t>external (friends, family, support services, neighbours etc)</a:t>
          </a:r>
          <a:endParaRPr lang="en-US"/>
        </a:p>
      </dgm:t>
    </dgm:pt>
    <dgm:pt modelId="{43D66FA3-A0B8-4DEF-836A-5DEECA670FD6}" type="parTrans" cxnId="{0E58A197-B3EC-4FD0-9548-C6EC672300F8}">
      <dgm:prSet/>
      <dgm:spPr/>
      <dgm:t>
        <a:bodyPr/>
        <a:lstStyle/>
        <a:p>
          <a:endParaRPr lang="en-US"/>
        </a:p>
      </dgm:t>
    </dgm:pt>
    <dgm:pt modelId="{F8B9E6A6-38DA-4C14-B9AE-F10A9EF2AD49}" type="sibTrans" cxnId="{0E58A197-B3EC-4FD0-9548-C6EC672300F8}">
      <dgm:prSet/>
      <dgm:spPr/>
      <dgm:t>
        <a:bodyPr/>
        <a:lstStyle/>
        <a:p>
          <a:endParaRPr lang="en-US"/>
        </a:p>
      </dgm:t>
    </dgm:pt>
    <dgm:pt modelId="{C08408D9-C9BB-438E-8966-63834C93DE96}">
      <dgm:prSet/>
      <dgm:spPr/>
      <dgm:t>
        <a:bodyPr/>
        <a:lstStyle/>
        <a:p>
          <a:r>
            <a:rPr lang="en-IN"/>
            <a:t>Practical support (finances, food, shelter, clothes, medicines, transport etc)</a:t>
          </a:r>
          <a:endParaRPr lang="en-US"/>
        </a:p>
      </dgm:t>
    </dgm:pt>
    <dgm:pt modelId="{3B50E0E2-9D57-4155-9A7A-8B4B838ADC84}" type="parTrans" cxnId="{55F615B4-D41D-454D-B411-451F19478E83}">
      <dgm:prSet/>
      <dgm:spPr/>
      <dgm:t>
        <a:bodyPr/>
        <a:lstStyle/>
        <a:p>
          <a:endParaRPr lang="en-US"/>
        </a:p>
      </dgm:t>
    </dgm:pt>
    <dgm:pt modelId="{18DEA5E8-8156-4E9D-AD7C-EF1B16EED80A}" type="sibTrans" cxnId="{55F615B4-D41D-454D-B411-451F19478E83}">
      <dgm:prSet/>
      <dgm:spPr/>
      <dgm:t>
        <a:bodyPr/>
        <a:lstStyle/>
        <a:p>
          <a:endParaRPr lang="en-US"/>
        </a:p>
      </dgm:t>
    </dgm:pt>
    <dgm:pt modelId="{3D0D9BC2-21A4-4D5E-88A4-94B7CC7AC018}">
      <dgm:prSet/>
      <dgm:spPr/>
      <dgm:t>
        <a:bodyPr/>
        <a:lstStyle/>
        <a:p>
          <a:r>
            <a:rPr lang="en-IN"/>
            <a:t>Supportive therapy (effective listening, empathy, reflection, ventilation)</a:t>
          </a:r>
          <a:endParaRPr lang="en-US"/>
        </a:p>
      </dgm:t>
    </dgm:pt>
    <dgm:pt modelId="{68E934CD-5F21-42B0-9E32-0DB382A8DAFB}" type="parTrans" cxnId="{CA073BB2-3364-402F-A7B9-C0E4ACE91B09}">
      <dgm:prSet/>
      <dgm:spPr/>
      <dgm:t>
        <a:bodyPr/>
        <a:lstStyle/>
        <a:p>
          <a:endParaRPr lang="en-US"/>
        </a:p>
      </dgm:t>
    </dgm:pt>
    <dgm:pt modelId="{0E6E941B-F6A2-4FD8-81DC-A17E7BD76B8B}" type="sibTrans" cxnId="{CA073BB2-3364-402F-A7B9-C0E4ACE91B09}">
      <dgm:prSet/>
      <dgm:spPr/>
      <dgm:t>
        <a:bodyPr/>
        <a:lstStyle/>
        <a:p>
          <a:endParaRPr lang="en-US"/>
        </a:p>
      </dgm:t>
    </dgm:pt>
    <dgm:pt modelId="{588B0B88-B516-49BE-945D-A247E1610694}">
      <dgm:prSet/>
      <dgm:spPr/>
      <dgm:t>
        <a:bodyPr/>
        <a:lstStyle/>
        <a:p>
          <a:r>
            <a:rPr lang="en-IN"/>
            <a:t>Symptom management</a:t>
          </a:r>
          <a:endParaRPr lang="en-US"/>
        </a:p>
      </dgm:t>
    </dgm:pt>
    <dgm:pt modelId="{2EE3D507-8816-4F8A-B60A-21516530B4CE}" type="parTrans" cxnId="{3E1763AA-291E-4996-8C81-A743D4E16ECC}">
      <dgm:prSet/>
      <dgm:spPr/>
      <dgm:t>
        <a:bodyPr/>
        <a:lstStyle/>
        <a:p>
          <a:endParaRPr lang="en-US"/>
        </a:p>
      </dgm:t>
    </dgm:pt>
    <dgm:pt modelId="{6473F6FF-93E7-40F7-B0FD-72BBA6561F82}" type="sibTrans" cxnId="{3E1763AA-291E-4996-8C81-A743D4E16ECC}">
      <dgm:prSet/>
      <dgm:spPr/>
      <dgm:t>
        <a:bodyPr/>
        <a:lstStyle/>
        <a:p>
          <a:endParaRPr lang="en-US"/>
        </a:p>
      </dgm:t>
    </dgm:pt>
    <dgm:pt modelId="{8FF0660A-7DA1-48F8-ABBE-C53D7BC644C1}" type="pres">
      <dgm:prSet presAssocID="{83BA6527-78A8-4C10-B390-207B58BC7E04}" presName="linear" presStyleCnt="0">
        <dgm:presLayoutVars>
          <dgm:animLvl val="lvl"/>
          <dgm:resizeHandles val="exact"/>
        </dgm:presLayoutVars>
      </dgm:prSet>
      <dgm:spPr/>
    </dgm:pt>
    <dgm:pt modelId="{0C8051A1-9546-4822-99AF-BFFDEF10D2A7}" type="pres">
      <dgm:prSet presAssocID="{4C4650D7-ABCC-42B1-955C-59351C0D26B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B208D77-A16E-4FCD-AE13-CC0CABB257AB}" type="pres">
      <dgm:prSet presAssocID="{DBF9AE15-854E-4128-8112-19FDEC4B595C}" presName="spacer" presStyleCnt="0"/>
      <dgm:spPr/>
    </dgm:pt>
    <dgm:pt modelId="{9C7F848A-DB60-480B-825B-559C6A3DF09D}" type="pres">
      <dgm:prSet presAssocID="{B437078A-DE19-40BC-9D5E-81DF4299300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A99D5C1-47E5-4B2B-8053-F41CBE0EAEFF}" type="pres">
      <dgm:prSet presAssocID="{4B13848F-6FB0-48FF-831B-54DBF851DD91}" presName="spacer" presStyleCnt="0"/>
      <dgm:spPr/>
    </dgm:pt>
    <dgm:pt modelId="{078A2507-AC0D-4712-885A-29753526D466}" type="pres">
      <dgm:prSet presAssocID="{B1ACD0A7-DCD4-4C81-9778-262BB42A887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2DE1742-6DB4-4C4F-A529-00BE1F6FD1D1}" type="pres">
      <dgm:prSet presAssocID="{B1ACD0A7-DCD4-4C81-9778-262BB42A8874}" presName="childText" presStyleLbl="revTx" presStyleIdx="0" presStyleCnt="1">
        <dgm:presLayoutVars>
          <dgm:bulletEnabled val="1"/>
        </dgm:presLayoutVars>
      </dgm:prSet>
      <dgm:spPr/>
    </dgm:pt>
    <dgm:pt modelId="{C4308A7C-04CA-4905-9CAC-66889AD9020E}" type="pres">
      <dgm:prSet presAssocID="{C08408D9-C9BB-438E-8966-63834C93DE9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E93EF62-313B-4C6E-A8F9-21109CC88E51}" type="pres">
      <dgm:prSet presAssocID="{18DEA5E8-8156-4E9D-AD7C-EF1B16EED80A}" presName="spacer" presStyleCnt="0"/>
      <dgm:spPr/>
    </dgm:pt>
    <dgm:pt modelId="{990A2915-5BCC-4B82-A1CB-CE3F518EB83D}" type="pres">
      <dgm:prSet presAssocID="{3D0D9BC2-21A4-4D5E-88A4-94B7CC7AC01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94C93B5-94B3-4CD6-9ED9-B45427FBB0AE}" type="pres">
      <dgm:prSet presAssocID="{0E6E941B-F6A2-4FD8-81DC-A17E7BD76B8B}" presName="spacer" presStyleCnt="0"/>
      <dgm:spPr/>
    </dgm:pt>
    <dgm:pt modelId="{0478AF55-B382-411E-B9DD-61ED5C6DD500}" type="pres">
      <dgm:prSet presAssocID="{588B0B88-B516-49BE-945D-A247E161069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4661607-CC84-467E-9C6C-C667BB345BC3}" type="presOf" srcId="{4C4650D7-ABCC-42B1-955C-59351C0D26B2}" destId="{0C8051A1-9546-4822-99AF-BFFDEF10D2A7}" srcOrd="0" destOrd="0" presId="urn:microsoft.com/office/officeart/2005/8/layout/vList2"/>
    <dgm:cxn modelId="{D4599218-2ECB-4364-B019-90EAA3ACB586}" srcId="{83BA6527-78A8-4C10-B390-207B58BC7E04}" destId="{B1ACD0A7-DCD4-4C81-9778-262BB42A8874}" srcOrd="2" destOrd="0" parTransId="{C43F2401-6532-4BF6-9EB3-A9F530F1DE9E}" sibTransId="{F5C9081B-349D-4594-8295-D00CEC625B74}"/>
    <dgm:cxn modelId="{44013F36-9CCF-42E1-8FC2-A8A4E8A47D61}" type="presOf" srcId="{B437078A-DE19-40BC-9D5E-81DF4299300F}" destId="{9C7F848A-DB60-480B-825B-559C6A3DF09D}" srcOrd="0" destOrd="0" presId="urn:microsoft.com/office/officeart/2005/8/layout/vList2"/>
    <dgm:cxn modelId="{B57EEA84-0CE0-4CD2-B4D4-786AF4F7F71F}" type="presOf" srcId="{83BA6527-78A8-4C10-B390-207B58BC7E04}" destId="{8FF0660A-7DA1-48F8-ABBE-C53D7BC644C1}" srcOrd="0" destOrd="0" presId="urn:microsoft.com/office/officeart/2005/8/layout/vList2"/>
    <dgm:cxn modelId="{680D748E-934A-4BB1-AA31-D6FD8BBA7973}" type="presOf" srcId="{8D6A100C-4F11-444D-9C80-DC42AF93DE47}" destId="{C2DE1742-6DB4-4C4F-A529-00BE1F6FD1D1}" srcOrd="0" destOrd="0" presId="urn:microsoft.com/office/officeart/2005/8/layout/vList2"/>
    <dgm:cxn modelId="{0E58A197-B3EC-4FD0-9548-C6EC672300F8}" srcId="{B1ACD0A7-DCD4-4C81-9778-262BB42A8874}" destId="{3E58A467-00D4-49B5-A5D2-13B6C4E50A5F}" srcOrd="1" destOrd="0" parTransId="{43D66FA3-A0B8-4DEF-836A-5DEECA670FD6}" sibTransId="{F8B9E6A6-38DA-4C14-B9AE-F10A9EF2AD49}"/>
    <dgm:cxn modelId="{3E1763AA-291E-4996-8C81-A743D4E16ECC}" srcId="{83BA6527-78A8-4C10-B390-207B58BC7E04}" destId="{588B0B88-B516-49BE-945D-A247E1610694}" srcOrd="5" destOrd="0" parTransId="{2EE3D507-8816-4F8A-B60A-21516530B4CE}" sibTransId="{6473F6FF-93E7-40F7-B0FD-72BBA6561F82}"/>
    <dgm:cxn modelId="{704E73B1-02B0-4772-984A-E59726C537FB}" type="presOf" srcId="{3E58A467-00D4-49B5-A5D2-13B6C4E50A5F}" destId="{C2DE1742-6DB4-4C4F-A529-00BE1F6FD1D1}" srcOrd="0" destOrd="1" presId="urn:microsoft.com/office/officeart/2005/8/layout/vList2"/>
    <dgm:cxn modelId="{CA073BB2-3364-402F-A7B9-C0E4ACE91B09}" srcId="{83BA6527-78A8-4C10-B390-207B58BC7E04}" destId="{3D0D9BC2-21A4-4D5E-88A4-94B7CC7AC018}" srcOrd="4" destOrd="0" parTransId="{68E934CD-5F21-42B0-9E32-0DB382A8DAFB}" sibTransId="{0E6E941B-F6A2-4FD8-81DC-A17E7BD76B8B}"/>
    <dgm:cxn modelId="{55F615B4-D41D-454D-B411-451F19478E83}" srcId="{83BA6527-78A8-4C10-B390-207B58BC7E04}" destId="{C08408D9-C9BB-438E-8966-63834C93DE96}" srcOrd="3" destOrd="0" parTransId="{3B50E0E2-9D57-4155-9A7A-8B4B838ADC84}" sibTransId="{18DEA5E8-8156-4E9D-AD7C-EF1B16EED80A}"/>
    <dgm:cxn modelId="{FC9121BE-75F9-448F-A024-2431A0948F31}" srcId="{83BA6527-78A8-4C10-B390-207B58BC7E04}" destId="{B437078A-DE19-40BC-9D5E-81DF4299300F}" srcOrd="1" destOrd="0" parTransId="{1CDD921C-294C-49DD-81D9-E6B507F4DBCE}" sibTransId="{4B13848F-6FB0-48FF-831B-54DBF851DD91}"/>
    <dgm:cxn modelId="{ECEE0BBF-55B9-423A-9601-69644AF031F8}" type="presOf" srcId="{B1ACD0A7-DCD4-4C81-9778-262BB42A8874}" destId="{078A2507-AC0D-4712-885A-29753526D466}" srcOrd="0" destOrd="0" presId="urn:microsoft.com/office/officeart/2005/8/layout/vList2"/>
    <dgm:cxn modelId="{2B46B1C5-5729-4555-9BD5-14ECB8511A14}" srcId="{B1ACD0A7-DCD4-4C81-9778-262BB42A8874}" destId="{8D6A100C-4F11-444D-9C80-DC42AF93DE47}" srcOrd="0" destOrd="0" parTransId="{D9A7B38F-6074-46AD-856C-7AF3ECB2181D}" sibTransId="{4CE46535-76B3-4C7D-9819-5D637CC8E50D}"/>
    <dgm:cxn modelId="{05375ECB-225D-4D88-BD89-1DDA88A90EA0}" type="presOf" srcId="{C08408D9-C9BB-438E-8966-63834C93DE96}" destId="{C4308A7C-04CA-4905-9CAC-66889AD9020E}" srcOrd="0" destOrd="0" presId="urn:microsoft.com/office/officeart/2005/8/layout/vList2"/>
    <dgm:cxn modelId="{06D401CE-CE88-44BB-8AFB-D8854E2C7DCE}" type="presOf" srcId="{3D0D9BC2-21A4-4D5E-88A4-94B7CC7AC018}" destId="{990A2915-5BCC-4B82-A1CB-CE3F518EB83D}" srcOrd="0" destOrd="0" presId="urn:microsoft.com/office/officeart/2005/8/layout/vList2"/>
    <dgm:cxn modelId="{DE7C1AD8-EE7F-43DF-853C-1181C5A157C3}" type="presOf" srcId="{588B0B88-B516-49BE-945D-A247E1610694}" destId="{0478AF55-B382-411E-B9DD-61ED5C6DD500}" srcOrd="0" destOrd="0" presId="urn:microsoft.com/office/officeart/2005/8/layout/vList2"/>
    <dgm:cxn modelId="{99AA4CEE-AFF2-45A8-A67B-6C5CDCAA58E2}" srcId="{83BA6527-78A8-4C10-B390-207B58BC7E04}" destId="{4C4650D7-ABCC-42B1-955C-59351C0D26B2}" srcOrd="0" destOrd="0" parTransId="{3F9609EB-38A0-4E19-B0C3-1136132EEC6F}" sibTransId="{DBF9AE15-854E-4128-8112-19FDEC4B595C}"/>
    <dgm:cxn modelId="{BEC503AB-0587-4FCB-847F-C0FC15C7264A}" type="presParOf" srcId="{8FF0660A-7DA1-48F8-ABBE-C53D7BC644C1}" destId="{0C8051A1-9546-4822-99AF-BFFDEF10D2A7}" srcOrd="0" destOrd="0" presId="urn:microsoft.com/office/officeart/2005/8/layout/vList2"/>
    <dgm:cxn modelId="{972A222D-B696-48C4-99C5-E9DCA81E3785}" type="presParOf" srcId="{8FF0660A-7DA1-48F8-ABBE-C53D7BC644C1}" destId="{2B208D77-A16E-4FCD-AE13-CC0CABB257AB}" srcOrd="1" destOrd="0" presId="urn:microsoft.com/office/officeart/2005/8/layout/vList2"/>
    <dgm:cxn modelId="{0A9254A3-8892-4525-821C-AFAAD3F11094}" type="presParOf" srcId="{8FF0660A-7DA1-48F8-ABBE-C53D7BC644C1}" destId="{9C7F848A-DB60-480B-825B-559C6A3DF09D}" srcOrd="2" destOrd="0" presId="urn:microsoft.com/office/officeart/2005/8/layout/vList2"/>
    <dgm:cxn modelId="{0E88ABBA-351E-4628-8C1A-B17C7067A01A}" type="presParOf" srcId="{8FF0660A-7DA1-48F8-ABBE-C53D7BC644C1}" destId="{8A99D5C1-47E5-4B2B-8053-F41CBE0EAEFF}" srcOrd="3" destOrd="0" presId="urn:microsoft.com/office/officeart/2005/8/layout/vList2"/>
    <dgm:cxn modelId="{0D5ED34E-B89A-4CDB-9069-0DE182294173}" type="presParOf" srcId="{8FF0660A-7DA1-48F8-ABBE-C53D7BC644C1}" destId="{078A2507-AC0D-4712-885A-29753526D466}" srcOrd="4" destOrd="0" presId="urn:microsoft.com/office/officeart/2005/8/layout/vList2"/>
    <dgm:cxn modelId="{76A4952C-EF6A-4A57-B015-67699098C2F3}" type="presParOf" srcId="{8FF0660A-7DA1-48F8-ABBE-C53D7BC644C1}" destId="{C2DE1742-6DB4-4C4F-A529-00BE1F6FD1D1}" srcOrd="5" destOrd="0" presId="urn:microsoft.com/office/officeart/2005/8/layout/vList2"/>
    <dgm:cxn modelId="{C4FDD32C-37F8-40A0-8CC0-165C4DD6659E}" type="presParOf" srcId="{8FF0660A-7DA1-48F8-ABBE-C53D7BC644C1}" destId="{C4308A7C-04CA-4905-9CAC-66889AD9020E}" srcOrd="6" destOrd="0" presId="urn:microsoft.com/office/officeart/2005/8/layout/vList2"/>
    <dgm:cxn modelId="{84F4F216-72BD-4D47-B60A-013A9F302566}" type="presParOf" srcId="{8FF0660A-7DA1-48F8-ABBE-C53D7BC644C1}" destId="{2E93EF62-313B-4C6E-A8F9-21109CC88E51}" srcOrd="7" destOrd="0" presId="urn:microsoft.com/office/officeart/2005/8/layout/vList2"/>
    <dgm:cxn modelId="{162257CD-CD00-4277-94D5-29288C87C38F}" type="presParOf" srcId="{8FF0660A-7DA1-48F8-ABBE-C53D7BC644C1}" destId="{990A2915-5BCC-4B82-A1CB-CE3F518EB83D}" srcOrd="8" destOrd="0" presId="urn:microsoft.com/office/officeart/2005/8/layout/vList2"/>
    <dgm:cxn modelId="{530DFE7C-1A20-456A-965C-A6AF4619F708}" type="presParOf" srcId="{8FF0660A-7DA1-48F8-ABBE-C53D7BC644C1}" destId="{A94C93B5-94B3-4CD6-9ED9-B45427FBB0AE}" srcOrd="9" destOrd="0" presId="urn:microsoft.com/office/officeart/2005/8/layout/vList2"/>
    <dgm:cxn modelId="{B5F124DA-8731-4A31-89CA-BEDAE5372774}" type="presParOf" srcId="{8FF0660A-7DA1-48F8-ABBE-C53D7BC644C1}" destId="{0478AF55-B382-411E-B9DD-61ED5C6DD50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357CD1-16E7-4B90-AB55-0A007BA7F1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BE9CD2-144D-4416-B74B-AFC006EFF373}">
      <dgm:prSet/>
      <dgm:spPr/>
      <dgm:t>
        <a:bodyPr/>
        <a:lstStyle/>
        <a:p>
          <a:r>
            <a:rPr lang="en-US"/>
            <a:t>Psychiatric disorders such as depression, anxiety, delirium and psychosis.</a:t>
          </a:r>
        </a:p>
      </dgm:t>
    </dgm:pt>
    <dgm:pt modelId="{C866CD12-ECC3-4F73-BC45-3F9248F3EA76}" type="parTrans" cxnId="{90ED3F9F-FA63-4D70-B940-15EAC0F5E241}">
      <dgm:prSet/>
      <dgm:spPr/>
      <dgm:t>
        <a:bodyPr/>
        <a:lstStyle/>
        <a:p>
          <a:endParaRPr lang="en-US"/>
        </a:p>
      </dgm:t>
    </dgm:pt>
    <dgm:pt modelId="{A4A409B0-1D93-4D36-AA07-A6D20ED55998}" type="sibTrans" cxnId="{90ED3F9F-FA63-4D70-B940-15EAC0F5E241}">
      <dgm:prSet/>
      <dgm:spPr/>
      <dgm:t>
        <a:bodyPr/>
        <a:lstStyle/>
        <a:p>
          <a:endParaRPr lang="en-US"/>
        </a:p>
      </dgm:t>
    </dgm:pt>
    <dgm:pt modelId="{ED85B7E2-0617-4E2A-A50E-C9FE1C236ECC}">
      <dgm:prSet/>
      <dgm:spPr/>
      <dgm:t>
        <a:bodyPr/>
        <a:lstStyle/>
        <a:p>
          <a:r>
            <a:rPr lang="en-US" dirty="0"/>
            <a:t>Possible features indicating a need for referral to a Mental Health Professional:</a:t>
          </a:r>
        </a:p>
      </dgm:t>
    </dgm:pt>
    <dgm:pt modelId="{82441614-3C8D-4669-8F0F-B4C1D33E9D78}" type="parTrans" cxnId="{853FF6A5-CDF5-4868-8F08-E5474B6BC743}">
      <dgm:prSet/>
      <dgm:spPr/>
      <dgm:t>
        <a:bodyPr/>
        <a:lstStyle/>
        <a:p>
          <a:endParaRPr lang="en-US"/>
        </a:p>
      </dgm:t>
    </dgm:pt>
    <dgm:pt modelId="{7008D6AC-1AC3-4F66-9A6E-D3CD86897C88}" type="sibTrans" cxnId="{853FF6A5-CDF5-4868-8F08-E5474B6BC743}">
      <dgm:prSet/>
      <dgm:spPr/>
      <dgm:t>
        <a:bodyPr/>
        <a:lstStyle/>
        <a:p>
          <a:endParaRPr lang="en-US"/>
        </a:p>
      </dgm:t>
    </dgm:pt>
    <dgm:pt modelId="{4B7ED65B-4268-46CD-9F15-67FB638CDA48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Emotions/Thoughts/Behavior that may be qualitatively normal but quantitatively abnormal (present to an extreme degree or present all the time in a severe manner) e.g. anxiety and depressive disorders</a:t>
          </a:r>
        </a:p>
      </dgm:t>
    </dgm:pt>
    <dgm:pt modelId="{CD4BFCB9-249E-4514-B68E-6649F83BDE55}" type="parTrans" cxnId="{A59B97FC-9F27-4C57-8C76-1B4101E72077}">
      <dgm:prSet/>
      <dgm:spPr/>
      <dgm:t>
        <a:bodyPr/>
        <a:lstStyle/>
        <a:p>
          <a:endParaRPr lang="en-US"/>
        </a:p>
      </dgm:t>
    </dgm:pt>
    <dgm:pt modelId="{A60C4A44-51AA-4037-9E84-687B7F7E7A0A}" type="sibTrans" cxnId="{A59B97FC-9F27-4C57-8C76-1B4101E72077}">
      <dgm:prSet/>
      <dgm:spPr/>
      <dgm:t>
        <a:bodyPr/>
        <a:lstStyle/>
        <a:p>
          <a:endParaRPr lang="en-US"/>
        </a:p>
      </dgm:t>
    </dgm:pt>
    <dgm:pt modelId="{A0DC5B92-9133-43DA-8270-159ECCD90743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Emotions/Thoughts/Behavior that interfere with necessary treatment, care and support e.g denial</a:t>
          </a:r>
        </a:p>
      </dgm:t>
    </dgm:pt>
    <dgm:pt modelId="{6F714626-B9FF-442E-A84E-BFBF8145F6F9}" type="parTrans" cxnId="{E61499DB-36E9-44F6-8B48-131FC023481F}">
      <dgm:prSet/>
      <dgm:spPr/>
      <dgm:t>
        <a:bodyPr/>
        <a:lstStyle/>
        <a:p>
          <a:endParaRPr lang="en-US"/>
        </a:p>
      </dgm:t>
    </dgm:pt>
    <dgm:pt modelId="{C11B518B-61BA-4321-A449-3DBE1643F79F}" type="sibTrans" cxnId="{E61499DB-36E9-44F6-8B48-131FC023481F}">
      <dgm:prSet/>
      <dgm:spPr/>
      <dgm:t>
        <a:bodyPr/>
        <a:lstStyle/>
        <a:p>
          <a:endParaRPr lang="en-US"/>
        </a:p>
      </dgm:t>
    </dgm:pt>
    <dgm:pt modelId="{063B412A-2EE9-412A-88E8-EFF492A7A120}">
      <dgm:prSet/>
      <dgm:spPr/>
      <dgm:t>
        <a:bodyPr/>
        <a:lstStyle/>
        <a:p>
          <a:pPr>
            <a:buFont typeface="+mj-lt"/>
            <a:buAutoNum type="arabicPeriod"/>
          </a:pPr>
          <a:r>
            <a:rPr lang="en-US" dirty="0"/>
            <a:t>Emotions/Thoughts/Behavior that are qualitatively abnormal and uncharacteristic for the patient (appear grossly abnormal to family or carers)  e.g delirium, psychosis, depression </a:t>
          </a:r>
        </a:p>
      </dgm:t>
    </dgm:pt>
    <dgm:pt modelId="{83A9E31B-40B2-4588-A3D1-3790DB47FD21}" type="parTrans" cxnId="{02B3C41F-377A-4509-9F18-16981D6499BB}">
      <dgm:prSet/>
      <dgm:spPr/>
      <dgm:t>
        <a:bodyPr/>
        <a:lstStyle/>
        <a:p>
          <a:endParaRPr lang="en-US"/>
        </a:p>
      </dgm:t>
    </dgm:pt>
    <dgm:pt modelId="{F9D0D831-5A9C-4280-B9B7-427CF502B8C9}" type="sibTrans" cxnId="{02B3C41F-377A-4509-9F18-16981D6499BB}">
      <dgm:prSet/>
      <dgm:spPr/>
      <dgm:t>
        <a:bodyPr/>
        <a:lstStyle/>
        <a:p>
          <a:endParaRPr lang="en-US"/>
        </a:p>
      </dgm:t>
    </dgm:pt>
    <dgm:pt modelId="{62496F2E-8E71-445B-AA3C-8DF4D382BFDF}" type="pres">
      <dgm:prSet presAssocID="{6A357CD1-16E7-4B90-AB55-0A007BA7F19F}" presName="linear" presStyleCnt="0">
        <dgm:presLayoutVars>
          <dgm:animLvl val="lvl"/>
          <dgm:resizeHandles val="exact"/>
        </dgm:presLayoutVars>
      </dgm:prSet>
      <dgm:spPr/>
    </dgm:pt>
    <dgm:pt modelId="{F4BE5A54-997D-4D8D-960E-4A12E5AFCC96}" type="pres">
      <dgm:prSet presAssocID="{5FBE9CD2-144D-4416-B74B-AFC006EFF3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39D2AF-681A-4B0F-B465-4E67E6FD7439}" type="pres">
      <dgm:prSet presAssocID="{A4A409B0-1D93-4D36-AA07-A6D20ED55998}" presName="spacer" presStyleCnt="0"/>
      <dgm:spPr/>
    </dgm:pt>
    <dgm:pt modelId="{30AFFF2C-B808-4C75-97A5-924A117B9498}" type="pres">
      <dgm:prSet presAssocID="{ED85B7E2-0617-4E2A-A50E-C9FE1C236EC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0CE495A-6B64-4359-9A80-0829660E783A}" type="pres">
      <dgm:prSet presAssocID="{ED85B7E2-0617-4E2A-A50E-C9FE1C236EC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F7AAB07-62C7-4D1E-8DFC-A6CF41B2B6CA}" type="presOf" srcId="{ED85B7E2-0617-4E2A-A50E-C9FE1C236ECC}" destId="{30AFFF2C-B808-4C75-97A5-924A117B9498}" srcOrd="0" destOrd="0" presId="urn:microsoft.com/office/officeart/2005/8/layout/vList2"/>
    <dgm:cxn modelId="{02B3C41F-377A-4509-9F18-16981D6499BB}" srcId="{ED85B7E2-0617-4E2A-A50E-C9FE1C236ECC}" destId="{063B412A-2EE9-412A-88E8-EFF492A7A120}" srcOrd="2" destOrd="0" parTransId="{83A9E31B-40B2-4588-A3D1-3790DB47FD21}" sibTransId="{F9D0D831-5A9C-4280-B9B7-427CF502B8C9}"/>
    <dgm:cxn modelId="{5D91C65E-C65D-48C5-A247-48516803EAEB}" type="presOf" srcId="{063B412A-2EE9-412A-88E8-EFF492A7A120}" destId="{60CE495A-6B64-4359-9A80-0829660E783A}" srcOrd="0" destOrd="2" presId="urn:microsoft.com/office/officeart/2005/8/layout/vList2"/>
    <dgm:cxn modelId="{FDF9006E-C492-4005-94A9-EB2918445301}" type="presOf" srcId="{A0DC5B92-9133-43DA-8270-159ECCD90743}" destId="{60CE495A-6B64-4359-9A80-0829660E783A}" srcOrd="0" destOrd="1" presId="urn:microsoft.com/office/officeart/2005/8/layout/vList2"/>
    <dgm:cxn modelId="{E4654176-C5DF-4429-827F-BF193937BF3B}" type="presOf" srcId="{4B7ED65B-4268-46CD-9F15-67FB638CDA48}" destId="{60CE495A-6B64-4359-9A80-0829660E783A}" srcOrd="0" destOrd="0" presId="urn:microsoft.com/office/officeart/2005/8/layout/vList2"/>
    <dgm:cxn modelId="{90ED3F9F-FA63-4D70-B940-15EAC0F5E241}" srcId="{6A357CD1-16E7-4B90-AB55-0A007BA7F19F}" destId="{5FBE9CD2-144D-4416-B74B-AFC006EFF373}" srcOrd="0" destOrd="0" parTransId="{C866CD12-ECC3-4F73-BC45-3F9248F3EA76}" sibTransId="{A4A409B0-1D93-4D36-AA07-A6D20ED55998}"/>
    <dgm:cxn modelId="{998B899F-FCA7-4B9D-9179-4F0E5D5F796C}" type="presOf" srcId="{6A357CD1-16E7-4B90-AB55-0A007BA7F19F}" destId="{62496F2E-8E71-445B-AA3C-8DF4D382BFDF}" srcOrd="0" destOrd="0" presId="urn:microsoft.com/office/officeart/2005/8/layout/vList2"/>
    <dgm:cxn modelId="{853FF6A5-CDF5-4868-8F08-E5474B6BC743}" srcId="{6A357CD1-16E7-4B90-AB55-0A007BA7F19F}" destId="{ED85B7E2-0617-4E2A-A50E-C9FE1C236ECC}" srcOrd="1" destOrd="0" parTransId="{82441614-3C8D-4669-8F0F-B4C1D33E9D78}" sibTransId="{7008D6AC-1AC3-4F66-9A6E-D3CD86897C88}"/>
    <dgm:cxn modelId="{E61499DB-36E9-44F6-8B48-131FC023481F}" srcId="{ED85B7E2-0617-4E2A-A50E-C9FE1C236ECC}" destId="{A0DC5B92-9133-43DA-8270-159ECCD90743}" srcOrd="1" destOrd="0" parTransId="{6F714626-B9FF-442E-A84E-BFBF8145F6F9}" sibTransId="{C11B518B-61BA-4321-A449-3DBE1643F79F}"/>
    <dgm:cxn modelId="{A59B97FC-9F27-4C57-8C76-1B4101E72077}" srcId="{ED85B7E2-0617-4E2A-A50E-C9FE1C236ECC}" destId="{4B7ED65B-4268-46CD-9F15-67FB638CDA48}" srcOrd="0" destOrd="0" parTransId="{CD4BFCB9-249E-4514-B68E-6649F83BDE55}" sibTransId="{A60C4A44-51AA-4037-9E84-687B7F7E7A0A}"/>
    <dgm:cxn modelId="{3478EEFF-85C5-4EB1-ADEA-157C830E7A36}" type="presOf" srcId="{5FBE9CD2-144D-4416-B74B-AFC006EFF373}" destId="{F4BE5A54-997D-4D8D-960E-4A12E5AFCC96}" srcOrd="0" destOrd="0" presId="urn:microsoft.com/office/officeart/2005/8/layout/vList2"/>
    <dgm:cxn modelId="{5263E540-4F1B-4B3C-A762-10D29DFDE6F5}" type="presParOf" srcId="{62496F2E-8E71-445B-AA3C-8DF4D382BFDF}" destId="{F4BE5A54-997D-4D8D-960E-4A12E5AFCC96}" srcOrd="0" destOrd="0" presId="urn:microsoft.com/office/officeart/2005/8/layout/vList2"/>
    <dgm:cxn modelId="{10106AC2-3F3D-4F96-BFA0-26B618AB06AF}" type="presParOf" srcId="{62496F2E-8E71-445B-AA3C-8DF4D382BFDF}" destId="{FA39D2AF-681A-4B0F-B465-4E67E6FD7439}" srcOrd="1" destOrd="0" presId="urn:microsoft.com/office/officeart/2005/8/layout/vList2"/>
    <dgm:cxn modelId="{BB70E0F7-41C7-42CE-95D0-9567B1BCEC3F}" type="presParOf" srcId="{62496F2E-8E71-445B-AA3C-8DF4D382BFDF}" destId="{30AFFF2C-B808-4C75-97A5-924A117B9498}" srcOrd="2" destOrd="0" presId="urn:microsoft.com/office/officeart/2005/8/layout/vList2"/>
    <dgm:cxn modelId="{5252B203-613A-417C-9732-994F9201C9BF}" type="presParOf" srcId="{62496F2E-8E71-445B-AA3C-8DF4D382BFDF}" destId="{60CE495A-6B64-4359-9A80-0829660E783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225242-3A2B-4D09-BB33-99F60727E0D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C546C9-EE05-4FF5-A3BF-FEEBD96194A8}">
      <dgm:prSet/>
      <dgm:spPr/>
      <dgm:t>
        <a:bodyPr/>
        <a:lstStyle/>
        <a:p>
          <a:r>
            <a:rPr lang="en-IN"/>
            <a:t>Broadly under three categories</a:t>
          </a:r>
          <a:endParaRPr lang="en-US"/>
        </a:p>
      </dgm:t>
    </dgm:pt>
    <dgm:pt modelId="{2C35E847-CE03-4A57-B489-A0037B955E54}" type="parTrans" cxnId="{8F05B6A4-B499-4DA0-BAF3-14FD70D87FF6}">
      <dgm:prSet/>
      <dgm:spPr/>
      <dgm:t>
        <a:bodyPr/>
        <a:lstStyle/>
        <a:p>
          <a:endParaRPr lang="en-US"/>
        </a:p>
      </dgm:t>
    </dgm:pt>
    <dgm:pt modelId="{AA1D9586-4D7F-4018-8D61-D87E47821AD4}" type="sibTrans" cxnId="{8F05B6A4-B499-4DA0-BAF3-14FD70D87FF6}">
      <dgm:prSet/>
      <dgm:spPr/>
      <dgm:t>
        <a:bodyPr/>
        <a:lstStyle/>
        <a:p>
          <a:endParaRPr lang="en-US"/>
        </a:p>
      </dgm:t>
    </dgm:pt>
    <dgm:pt modelId="{A836C6A0-27E5-4B3B-BB6C-8C8F50CB6C77}">
      <dgm:prSet/>
      <dgm:spPr/>
      <dgm:t>
        <a:bodyPr/>
        <a:lstStyle/>
        <a:p>
          <a:r>
            <a:rPr lang="en-IN"/>
            <a:t>Survival</a:t>
          </a:r>
          <a:endParaRPr lang="en-US"/>
        </a:p>
      </dgm:t>
    </dgm:pt>
    <dgm:pt modelId="{6B17CD0F-40CE-46B1-B152-1AA4823661B1}" type="parTrans" cxnId="{69E6BA85-F447-445F-982F-C3239D0BE776}">
      <dgm:prSet/>
      <dgm:spPr/>
      <dgm:t>
        <a:bodyPr/>
        <a:lstStyle/>
        <a:p>
          <a:endParaRPr lang="en-US"/>
        </a:p>
      </dgm:t>
    </dgm:pt>
    <dgm:pt modelId="{D60C36AE-7838-4ED7-9CEA-AE3606474142}" type="sibTrans" cxnId="{69E6BA85-F447-445F-982F-C3239D0BE776}">
      <dgm:prSet/>
      <dgm:spPr/>
      <dgm:t>
        <a:bodyPr/>
        <a:lstStyle/>
        <a:p>
          <a:endParaRPr lang="en-US"/>
        </a:p>
      </dgm:t>
    </dgm:pt>
    <dgm:pt modelId="{CEC043E2-4684-40B6-9251-CCA8F2405454}">
      <dgm:prSet/>
      <dgm:spPr/>
      <dgm:t>
        <a:bodyPr/>
        <a:lstStyle/>
        <a:p>
          <a:r>
            <a:rPr lang="en-IN" dirty="0"/>
            <a:t>Basic comforts of daily living</a:t>
          </a:r>
          <a:endParaRPr lang="en-US" dirty="0"/>
        </a:p>
      </dgm:t>
    </dgm:pt>
    <dgm:pt modelId="{599BE312-50FD-431C-9BED-B8110CDBDB59}" type="parTrans" cxnId="{0CBCE039-27C7-4F2E-9790-E29874D87C25}">
      <dgm:prSet/>
      <dgm:spPr/>
      <dgm:t>
        <a:bodyPr/>
        <a:lstStyle/>
        <a:p>
          <a:endParaRPr lang="en-US"/>
        </a:p>
      </dgm:t>
    </dgm:pt>
    <dgm:pt modelId="{04781146-59F9-4692-926C-3D6B412C23E2}" type="sibTrans" cxnId="{0CBCE039-27C7-4F2E-9790-E29874D87C25}">
      <dgm:prSet/>
      <dgm:spPr/>
      <dgm:t>
        <a:bodyPr/>
        <a:lstStyle/>
        <a:p>
          <a:endParaRPr lang="en-US"/>
        </a:p>
      </dgm:t>
    </dgm:pt>
    <dgm:pt modelId="{6BB8777A-EBF7-4881-8101-DE0B37277992}">
      <dgm:prSet/>
      <dgm:spPr/>
      <dgm:t>
        <a:bodyPr/>
        <a:lstStyle/>
        <a:p>
          <a:r>
            <a:rPr lang="en-IN"/>
            <a:t>Relationships</a:t>
          </a:r>
          <a:endParaRPr lang="en-US"/>
        </a:p>
      </dgm:t>
    </dgm:pt>
    <dgm:pt modelId="{AEB72433-7D21-46D6-9690-48A690D752EC}" type="parTrans" cxnId="{BD535DAD-8CCC-4801-9F04-71A6C5014555}">
      <dgm:prSet/>
      <dgm:spPr/>
      <dgm:t>
        <a:bodyPr/>
        <a:lstStyle/>
        <a:p>
          <a:endParaRPr lang="en-US"/>
        </a:p>
      </dgm:t>
    </dgm:pt>
    <dgm:pt modelId="{376B4854-5EA4-4377-B4E4-AB914C984D87}" type="sibTrans" cxnId="{BD535DAD-8CCC-4801-9F04-71A6C5014555}">
      <dgm:prSet/>
      <dgm:spPr/>
      <dgm:t>
        <a:bodyPr/>
        <a:lstStyle/>
        <a:p>
          <a:endParaRPr lang="en-US"/>
        </a:p>
      </dgm:t>
    </dgm:pt>
    <dgm:pt modelId="{6E732100-9A21-4B7F-A251-5405F2256CC4}" type="pres">
      <dgm:prSet presAssocID="{DC225242-3A2B-4D09-BB33-99F60727E0D4}" presName="linear" presStyleCnt="0">
        <dgm:presLayoutVars>
          <dgm:animLvl val="lvl"/>
          <dgm:resizeHandles val="exact"/>
        </dgm:presLayoutVars>
      </dgm:prSet>
      <dgm:spPr/>
    </dgm:pt>
    <dgm:pt modelId="{99811086-3BF2-4E6F-9F48-B5C5E1B24CDA}" type="pres">
      <dgm:prSet presAssocID="{97C546C9-EE05-4FF5-A3BF-FEEBD96194A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9ECF65B-0571-4905-9F16-49C19FDA87D7}" type="pres">
      <dgm:prSet presAssocID="{97C546C9-EE05-4FF5-A3BF-FEEBD96194A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1BC5504-46DE-4D3C-B21A-7C31AD332B92}" type="presOf" srcId="{CEC043E2-4684-40B6-9251-CCA8F2405454}" destId="{F9ECF65B-0571-4905-9F16-49C19FDA87D7}" srcOrd="0" destOrd="1" presId="urn:microsoft.com/office/officeart/2005/8/layout/vList2"/>
    <dgm:cxn modelId="{B42A582C-CD97-4BC0-BEB8-EE0D596FE40B}" type="presOf" srcId="{DC225242-3A2B-4D09-BB33-99F60727E0D4}" destId="{6E732100-9A21-4B7F-A251-5405F2256CC4}" srcOrd="0" destOrd="0" presId="urn:microsoft.com/office/officeart/2005/8/layout/vList2"/>
    <dgm:cxn modelId="{0CBCE039-27C7-4F2E-9790-E29874D87C25}" srcId="{97C546C9-EE05-4FF5-A3BF-FEEBD96194A8}" destId="{CEC043E2-4684-40B6-9251-CCA8F2405454}" srcOrd="1" destOrd="0" parTransId="{599BE312-50FD-431C-9BED-B8110CDBDB59}" sibTransId="{04781146-59F9-4692-926C-3D6B412C23E2}"/>
    <dgm:cxn modelId="{5B7A0A59-BFFA-4A37-B36D-C229EF15C2AA}" type="presOf" srcId="{97C546C9-EE05-4FF5-A3BF-FEEBD96194A8}" destId="{99811086-3BF2-4E6F-9F48-B5C5E1B24CDA}" srcOrd="0" destOrd="0" presId="urn:microsoft.com/office/officeart/2005/8/layout/vList2"/>
    <dgm:cxn modelId="{BB34E082-6D49-4E00-867C-9C6F121302DE}" type="presOf" srcId="{6BB8777A-EBF7-4881-8101-DE0B37277992}" destId="{F9ECF65B-0571-4905-9F16-49C19FDA87D7}" srcOrd="0" destOrd="2" presId="urn:microsoft.com/office/officeart/2005/8/layout/vList2"/>
    <dgm:cxn modelId="{69E6BA85-F447-445F-982F-C3239D0BE776}" srcId="{97C546C9-EE05-4FF5-A3BF-FEEBD96194A8}" destId="{A836C6A0-27E5-4B3B-BB6C-8C8F50CB6C77}" srcOrd="0" destOrd="0" parTransId="{6B17CD0F-40CE-46B1-B152-1AA4823661B1}" sibTransId="{D60C36AE-7838-4ED7-9CEA-AE3606474142}"/>
    <dgm:cxn modelId="{8F05B6A4-B499-4DA0-BAF3-14FD70D87FF6}" srcId="{DC225242-3A2B-4D09-BB33-99F60727E0D4}" destId="{97C546C9-EE05-4FF5-A3BF-FEEBD96194A8}" srcOrd="0" destOrd="0" parTransId="{2C35E847-CE03-4A57-B489-A0037B955E54}" sibTransId="{AA1D9586-4D7F-4018-8D61-D87E47821AD4}"/>
    <dgm:cxn modelId="{BD535DAD-8CCC-4801-9F04-71A6C5014555}" srcId="{97C546C9-EE05-4FF5-A3BF-FEEBD96194A8}" destId="{6BB8777A-EBF7-4881-8101-DE0B37277992}" srcOrd="2" destOrd="0" parTransId="{AEB72433-7D21-46D6-9690-48A690D752EC}" sibTransId="{376B4854-5EA4-4377-B4E4-AB914C984D87}"/>
    <dgm:cxn modelId="{25D267EA-2A07-44F5-8BF7-FD8C416C4861}" type="presOf" srcId="{A836C6A0-27E5-4B3B-BB6C-8C8F50CB6C77}" destId="{F9ECF65B-0571-4905-9F16-49C19FDA87D7}" srcOrd="0" destOrd="0" presId="urn:microsoft.com/office/officeart/2005/8/layout/vList2"/>
    <dgm:cxn modelId="{DE3DD7F4-5138-4ECC-973D-AF6DAA223593}" type="presParOf" srcId="{6E732100-9A21-4B7F-A251-5405F2256CC4}" destId="{99811086-3BF2-4E6F-9F48-B5C5E1B24CDA}" srcOrd="0" destOrd="0" presId="urn:microsoft.com/office/officeart/2005/8/layout/vList2"/>
    <dgm:cxn modelId="{67FE9B4F-49CF-4278-92E9-8B21E0982E03}" type="presParOf" srcId="{6E732100-9A21-4B7F-A251-5405F2256CC4}" destId="{F9ECF65B-0571-4905-9F16-49C19FDA87D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A52606-9169-49F2-AEA5-00866C42866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E69964-4192-45AF-A954-4832D74160AD}">
      <dgm:prSet/>
      <dgm:spPr/>
      <dgm:t>
        <a:bodyPr/>
        <a:lstStyle/>
        <a:p>
          <a:r>
            <a:rPr lang="en-IN"/>
            <a:t>Shelter</a:t>
          </a:r>
          <a:endParaRPr lang="en-US"/>
        </a:p>
      </dgm:t>
    </dgm:pt>
    <dgm:pt modelId="{25D408C9-CB2D-4E73-BA8F-115D6DDA3361}" type="parTrans" cxnId="{00245A66-7043-4334-B9A8-F0C1A6D8CD97}">
      <dgm:prSet/>
      <dgm:spPr/>
      <dgm:t>
        <a:bodyPr/>
        <a:lstStyle/>
        <a:p>
          <a:endParaRPr lang="en-US"/>
        </a:p>
      </dgm:t>
    </dgm:pt>
    <dgm:pt modelId="{80A3D708-4345-4269-8A90-234E6F482281}" type="sibTrans" cxnId="{00245A66-7043-4334-B9A8-F0C1A6D8CD97}">
      <dgm:prSet/>
      <dgm:spPr/>
      <dgm:t>
        <a:bodyPr/>
        <a:lstStyle/>
        <a:p>
          <a:endParaRPr lang="en-US"/>
        </a:p>
      </dgm:t>
    </dgm:pt>
    <dgm:pt modelId="{1B48B4D5-D340-4233-853E-4D0887B40A09}">
      <dgm:prSet/>
      <dgm:spPr/>
      <dgm:t>
        <a:bodyPr/>
        <a:lstStyle/>
        <a:p>
          <a:r>
            <a:rPr lang="en-IN"/>
            <a:t>Does the patient have a clean and secure shelter?</a:t>
          </a:r>
          <a:endParaRPr lang="en-US"/>
        </a:p>
      </dgm:t>
    </dgm:pt>
    <dgm:pt modelId="{C0410A1F-5997-46E9-945F-46CB2E356DE3}" type="parTrans" cxnId="{49CE02B5-EBDA-469B-A580-36B81105D361}">
      <dgm:prSet/>
      <dgm:spPr/>
      <dgm:t>
        <a:bodyPr/>
        <a:lstStyle/>
        <a:p>
          <a:endParaRPr lang="en-US"/>
        </a:p>
      </dgm:t>
    </dgm:pt>
    <dgm:pt modelId="{2615FA4F-7EDE-4B2F-A4AE-7D24A44DF8D2}" type="sibTrans" cxnId="{49CE02B5-EBDA-469B-A580-36B81105D361}">
      <dgm:prSet/>
      <dgm:spPr/>
      <dgm:t>
        <a:bodyPr/>
        <a:lstStyle/>
        <a:p>
          <a:endParaRPr lang="en-US"/>
        </a:p>
      </dgm:t>
    </dgm:pt>
    <dgm:pt modelId="{BAB5ACA9-8431-4E77-B628-2F860D94E7DF}">
      <dgm:prSet/>
      <dgm:spPr/>
      <dgm:t>
        <a:bodyPr/>
        <a:lstStyle/>
        <a:p>
          <a:r>
            <a:rPr lang="en-IN"/>
            <a:t>Food</a:t>
          </a:r>
          <a:endParaRPr lang="en-US"/>
        </a:p>
      </dgm:t>
    </dgm:pt>
    <dgm:pt modelId="{7E126963-E803-4C71-B884-407DCEDA9CE9}" type="parTrans" cxnId="{936BBEEA-6AFA-402A-8B5E-4A4DB58CD8F5}">
      <dgm:prSet/>
      <dgm:spPr/>
      <dgm:t>
        <a:bodyPr/>
        <a:lstStyle/>
        <a:p>
          <a:endParaRPr lang="en-US"/>
        </a:p>
      </dgm:t>
    </dgm:pt>
    <dgm:pt modelId="{AE86A40A-66A6-4C58-9688-6B8C3FC06C15}" type="sibTrans" cxnId="{936BBEEA-6AFA-402A-8B5E-4A4DB58CD8F5}">
      <dgm:prSet/>
      <dgm:spPr/>
      <dgm:t>
        <a:bodyPr/>
        <a:lstStyle/>
        <a:p>
          <a:endParaRPr lang="en-US"/>
        </a:p>
      </dgm:t>
    </dgm:pt>
    <dgm:pt modelId="{389BC55E-D26F-4F9F-B687-78313D8F744E}">
      <dgm:prSet/>
      <dgm:spPr/>
      <dgm:t>
        <a:bodyPr/>
        <a:lstStyle/>
        <a:p>
          <a:r>
            <a:rPr lang="en-IN"/>
            <a:t>Does the patient have a provision to have decent meals every day?</a:t>
          </a:r>
          <a:endParaRPr lang="en-US"/>
        </a:p>
      </dgm:t>
    </dgm:pt>
    <dgm:pt modelId="{ED6ADCAD-D0F9-4732-B41B-8B81AEF544F5}" type="parTrans" cxnId="{BE315129-03E4-4EAC-8119-C08DA9856CD2}">
      <dgm:prSet/>
      <dgm:spPr/>
      <dgm:t>
        <a:bodyPr/>
        <a:lstStyle/>
        <a:p>
          <a:endParaRPr lang="en-US"/>
        </a:p>
      </dgm:t>
    </dgm:pt>
    <dgm:pt modelId="{2FC67EE7-16C1-449E-9D10-5960540B4DA2}" type="sibTrans" cxnId="{BE315129-03E4-4EAC-8119-C08DA9856CD2}">
      <dgm:prSet/>
      <dgm:spPr/>
      <dgm:t>
        <a:bodyPr/>
        <a:lstStyle/>
        <a:p>
          <a:endParaRPr lang="en-US"/>
        </a:p>
      </dgm:t>
    </dgm:pt>
    <dgm:pt modelId="{55E4BD08-8ED1-48A7-B63E-7532FBE1679F}">
      <dgm:prSet/>
      <dgm:spPr/>
      <dgm:t>
        <a:bodyPr/>
        <a:lstStyle/>
        <a:p>
          <a:r>
            <a:rPr lang="en-IN"/>
            <a:t>Clothing</a:t>
          </a:r>
          <a:endParaRPr lang="en-US"/>
        </a:p>
      </dgm:t>
    </dgm:pt>
    <dgm:pt modelId="{EA12057F-6838-4A55-A749-2BE44E31321B}" type="parTrans" cxnId="{9470B85C-0D3A-42EE-A160-1FB2F918FE9D}">
      <dgm:prSet/>
      <dgm:spPr/>
      <dgm:t>
        <a:bodyPr/>
        <a:lstStyle/>
        <a:p>
          <a:endParaRPr lang="en-US"/>
        </a:p>
      </dgm:t>
    </dgm:pt>
    <dgm:pt modelId="{C6603A73-0C77-42E0-8C25-158A837C8047}" type="sibTrans" cxnId="{9470B85C-0D3A-42EE-A160-1FB2F918FE9D}">
      <dgm:prSet/>
      <dgm:spPr/>
      <dgm:t>
        <a:bodyPr/>
        <a:lstStyle/>
        <a:p>
          <a:endParaRPr lang="en-US"/>
        </a:p>
      </dgm:t>
    </dgm:pt>
    <dgm:pt modelId="{FB3884D8-BAD0-4525-8B4F-8228081B1B2A}">
      <dgm:prSet/>
      <dgm:spPr/>
      <dgm:t>
        <a:bodyPr/>
        <a:lstStyle/>
        <a:p>
          <a:r>
            <a:rPr lang="en-IN"/>
            <a:t>Does the patient have provision for decent clean clothing?</a:t>
          </a:r>
          <a:endParaRPr lang="en-US"/>
        </a:p>
      </dgm:t>
    </dgm:pt>
    <dgm:pt modelId="{98A41710-036B-4150-9539-60AFE769C9CB}" type="parTrans" cxnId="{14B7DB12-9A81-4E8A-B052-F88E8C9DCEF6}">
      <dgm:prSet/>
      <dgm:spPr/>
      <dgm:t>
        <a:bodyPr/>
        <a:lstStyle/>
        <a:p>
          <a:endParaRPr lang="en-US"/>
        </a:p>
      </dgm:t>
    </dgm:pt>
    <dgm:pt modelId="{72C1DA94-3C50-494B-A985-488A445D40A7}" type="sibTrans" cxnId="{14B7DB12-9A81-4E8A-B052-F88E8C9DCEF6}">
      <dgm:prSet/>
      <dgm:spPr/>
      <dgm:t>
        <a:bodyPr/>
        <a:lstStyle/>
        <a:p>
          <a:endParaRPr lang="en-US"/>
        </a:p>
      </dgm:t>
    </dgm:pt>
    <dgm:pt modelId="{D17A45BB-07D2-4C72-BE70-F71731030BB6}" type="pres">
      <dgm:prSet presAssocID="{87A52606-9169-49F2-AEA5-00866C42866B}" presName="linear" presStyleCnt="0">
        <dgm:presLayoutVars>
          <dgm:animLvl val="lvl"/>
          <dgm:resizeHandles val="exact"/>
        </dgm:presLayoutVars>
      </dgm:prSet>
      <dgm:spPr/>
    </dgm:pt>
    <dgm:pt modelId="{6D6F6648-0352-47B2-A07C-233417E33807}" type="pres">
      <dgm:prSet presAssocID="{A3E69964-4192-45AF-A954-4832D74160A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2638EE-7583-4BD3-98A7-02849F3A3AEA}" type="pres">
      <dgm:prSet presAssocID="{A3E69964-4192-45AF-A954-4832D74160AD}" presName="childText" presStyleLbl="revTx" presStyleIdx="0" presStyleCnt="3">
        <dgm:presLayoutVars>
          <dgm:bulletEnabled val="1"/>
        </dgm:presLayoutVars>
      </dgm:prSet>
      <dgm:spPr/>
    </dgm:pt>
    <dgm:pt modelId="{C50C2FD7-9E2D-425E-AEE6-6FD09FE066E5}" type="pres">
      <dgm:prSet presAssocID="{BAB5ACA9-8431-4E77-B628-2F860D94E7D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094595-3889-468E-8F05-AA28EEE35D02}" type="pres">
      <dgm:prSet presAssocID="{BAB5ACA9-8431-4E77-B628-2F860D94E7DF}" presName="childText" presStyleLbl="revTx" presStyleIdx="1" presStyleCnt="3">
        <dgm:presLayoutVars>
          <dgm:bulletEnabled val="1"/>
        </dgm:presLayoutVars>
      </dgm:prSet>
      <dgm:spPr/>
    </dgm:pt>
    <dgm:pt modelId="{01AC4A93-6B6B-4E69-9C81-B3F9500E00BB}" type="pres">
      <dgm:prSet presAssocID="{55E4BD08-8ED1-48A7-B63E-7532FBE1679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74E2FC5-FB12-40EF-B07B-DE403A33674D}" type="pres">
      <dgm:prSet presAssocID="{55E4BD08-8ED1-48A7-B63E-7532FBE1679F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4B7DB12-9A81-4E8A-B052-F88E8C9DCEF6}" srcId="{55E4BD08-8ED1-48A7-B63E-7532FBE1679F}" destId="{FB3884D8-BAD0-4525-8B4F-8228081B1B2A}" srcOrd="0" destOrd="0" parTransId="{98A41710-036B-4150-9539-60AFE769C9CB}" sibTransId="{72C1DA94-3C50-494B-A985-488A445D40A7}"/>
    <dgm:cxn modelId="{21466820-1840-4107-BAB2-DE33857404CF}" type="presOf" srcId="{1B48B4D5-D340-4233-853E-4D0887B40A09}" destId="{542638EE-7583-4BD3-98A7-02849F3A3AEA}" srcOrd="0" destOrd="0" presId="urn:microsoft.com/office/officeart/2005/8/layout/vList2"/>
    <dgm:cxn modelId="{BE315129-03E4-4EAC-8119-C08DA9856CD2}" srcId="{BAB5ACA9-8431-4E77-B628-2F860D94E7DF}" destId="{389BC55E-D26F-4F9F-B687-78313D8F744E}" srcOrd="0" destOrd="0" parTransId="{ED6ADCAD-D0F9-4732-B41B-8B81AEF544F5}" sibTransId="{2FC67EE7-16C1-449E-9D10-5960540B4DA2}"/>
    <dgm:cxn modelId="{C62DA33E-6562-41A2-8ED0-F2174A064C2E}" type="presOf" srcId="{55E4BD08-8ED1-48A7-B63E-7532FBE1679F}" destId="{01AC4A93-6B6B-4E69-9C81-B3F9500E00BB}" srcOrd="0" destOrd="0" presId="urn:microsoft.com/office/officeart/2005/8/layout/vList2"/>
    <dgm:cxn modelId="{9470B85C-0D3A-42EE-A160-1FB2F918FE9D}" srcId="{87A52606-9169-49F2-AEA5-00866C42866B}" destId="{55E4BD08-8ED1-48A7-B63E-7532FBE1679F}" srcOrd="2" destOrd="0" parTransId="{EA12057F-6838-4A55-A749-2BE44E31321B}" sibTransId="{C6603A73-0C77-42E0-8C25-158A837C8047}"/>
    <dgm:cxn modelId="{00245A66-7043-4334-B9A8-F0C1A6D8CD97}" srcId="{87A52606-9169-49F2-AEA5-00866C42866B}" destId="{A3E69964-4192-45AF-A954-4832D74160AD}" srcOrd="0" destOrd="0" parTransId="{25D408C9-CB2D-4E73-BA8F-115D6DDA3361}" sibTransId="{80A3D708-4345-4269-8A90-234E6F482281}"/>
    <dgm:cxn modelId="{C19FF36D-F317-4EAC-8006-8163E42EED15}" type="presOf" srcId="{BAB5ACA9-8431-4E77-B628-2F860D94E7DF}" destId="{C50C2FD7-9E2D-425E-AEE6-6FD09FE066E5}" srcOrd="0" destOrd="0" presId="urn:microsoft.com/office/officeart/2005/8/layout/vList2"/>
    <dgm:cxn modelId="{01B1E153-8610-4D43-B71B-32422298D30B}" type="presOf" srcId="{87A52606-9169-49F2-AEA5-00866C42866B}" destId="{D17A45BB-07D2-4C72-BE70-F71731030BB6}" srcOrd="0" destOrd="0" presId="urn:microsoft.com/office/officeart/2005/8/layout/vList2"/>
    <dgm:cxn modelId="{49CE02B5-EBDA-469B-A580-36B81105D361}" srcId="{A3E69964-4192-45AF-A954-4832D74160AD}" destId="{1B48B4D5-D340-4233-853E-4D0887B40A09}" srcOrd="0" destOrd="0" parTransId="{C0410A1F-5997-46E9-945F-46CB2E356DE3}" sibTransId="{2615FA4F-7EDE-4B2F-A4AE-7D24A44DF8D2}"/>
    <dgm:cxn modelId="{4B3936CF-D247-4CE1-82E3-2FD6488A4C97}" type="presOf" srcId="{A3E69964-4192-45AF-A954-4832D74160AD}" destId="{6D6F6648-0352-47B2-A07C-233417E33807}" srcOrd="0" destOrd="0" presId="urn:microsoft.com/office/officeart/2005/8/layout/vList2"/>
    <dgm:cxn modelId="{936BBEEA-6AFA-402A-8B5E-4A4DB58CD8F5}" srcId="{87A52606-9169-49F2-AEA5-00866C42866B}" destId="{BAB5ACA9-8431-4E77-B628-2F860D94E7DF}" srcOrd="1" destOrd="0" parTransId="{7E126963-E803-4C71-B884-407DCEDA9CE9}" sibTransId="{AE86A40A-66A6-4C58-9688-6B8C3FC06C15}"/>
    <dgm:cxn modelId="{2CA92EEC-2CF8-4291-8116-82AC7FE3C761}" type="presOf" srcId="{FB3884D8-BAD0-4525-8B4F-8228081B1B2A}" destId="{E74E2FC5-FB12-40EF-B07B-DE403A33674D}" srcOrd="0" destOrd="0" presId="urn:microsoft.com/office/officeart/2005/8/layout/vList2"/>
    <dgm:cxn modelId="{8908D6F5-B496-4B38-8524-0A4856C6E6BD}" type="presOf" srcId="{389BC55E-D26F-4F9F-B687-78313D8F744E}" destId="{04094595-3889-468E-8F05-AA28EEE35D02}" srcOrd="0" destOrd="0" presId="urn:microsoft.com/office/officeart/2005/8/layout/vList2"/>
    <dgm:cxn modelId="{2CA2B0C6-A378-4483-96A1-BB8CBEBEAC88}" type="presParOf" srcId="{D17A45BB-07D2-4C72-BE70-F71731030BB6}" destId="{6D6F6648-0352-47B2-A07C-233417E33807}" srcOrd="0" destOrd="0" presId="urn:microsoft.com/office/officeart/2005/8/layout/vList2"/>
    <dgm:cxn modelId="{1F5A0567-C331-45C0-B187-88607F3A76C5}" type="presParOf" srcId="{D17A45BB-07D2-4C72-BE70-F71731030BB6}" destId="{542638EE-7583-4BD3-98A7-02849F3A3AEA}" srcOrd="1" destOrd="0" presId="urn:microsoft.com/office/officeart/2005/8/layout/vList2"/>
    <dgm:cxn modelId="{80FB1F29-06FF-453E-8738-5C7CA4D78FD1}" type="presParOf" srcId="{D17A45BB-07D2-4C72-BE70-F71731030BB6}" destId="{C50C2FD7-9E2D-425E-AEE6-6FD09FE066E5}" srcOrd="2" destOrd="0" presId="urn:microsoft.com/office/officeart/2005/8/layout/vList2"/>
    <dgm:cxn modelId="{5CFEF556-EF9A-4F58-AB68-FBF638C5FDD3}" type="presParOf" srcId="{D17A45BB-07D2-4C72-BE70-F71731030BB6}" destId="{04094595-3889-468E-8F05-AA28EEE35D02}" srcOrd="3" destOrd="0" presId="urn:microsoft.com/office/officeart/2005/8/layout/vList2"/>
    <dgm:cxn modelId="{F020149F-1867-4296-AD8E-3AAFAA90D279}" type="presParOf" srcId="{D17A45BB-07D2-4C72-BE70-F71731030BB6}" destId="{01AC4A93-6B6B-4E69-9C81-B3F9500E00BB}" srcOrd="4" destOrd="0" presId="urn:microsoft.com/office/officeart/2005/8/layout/vList2"/>
    <dgm:cxn modelId="{D95FBCE6-5889-4688-AE6E-BB4165A61AB9}" type="presParOf" srcId="{D17A45BB-07D2-4C72-BE70-F71731030BB6}" destId="{E74E2FC5-FB12-40EF-B07B-DE403A33674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79E8AE-7A79-478D-9CA9-B68F8B07858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7755335-6C2B-40FD-BE3B-F317D6C1D441}">
      <dgm:prSet/>
      <dgm:spPr/>
      <dgm:t>
        <a:bodyPr/>
        <a:lstStyle/>
        <a:p>
          <a:r>
            <a:rPr lang="en-IN"/>
            <a:t>Clean water</a:t>
          </a:r>
          <a:endParaRPr lang="en-US"/>
        </a:p>
      </dgm:t>
    </dgm:pt>
    <dgm:pt modelId="{11881C67-6BF2-4A30-99A8-51D89C248B40}" type="parTrans" cxnId="{0D301321-DDD9-4681-8879-4F78D01A7EEF}">
      <dgm:prSet/>
      <dgm:spPr/>
      <dgm:t>
        <a:bodyPr/>
        <a:lstStyle/>
        <a:p>
          <a:endParaRPr lang="en-US"/>
        </a:p>
      </dgm:t>
    </dgm:pt>
    <dgm:pt modelId="{86D83A24-24F0-421F-AC16-229034F309BB}" type="sibTrans" cxnId="{0D301321-DDD9-4681-8879-4F78D01A7EEF}">
      <dgm:prSet/>
      <dgm:spPr/>
      <dgm:t>
        <a:bodyPr/>
        <a:lstStyle/>
        <a:p>
          <a:endParaRPr lang="en-US"/>
        </a:p>
      </dgm:t>
    </dgm:pt>
    <dgm:pt modelId="{600E631A-3EC1-4889-B82C-82F98DE6EE23}">
      <dgm:prSet/>
      <dgm:spPr/>
      <dgm:t>
        <a:bodyPr/>
        <a:lstStyle/>
        <a:p>
          <a:r>
            <a:rPr lang="en-IN"/>
            <a:t>Electricity</a:t>
          </a:r>
          <a:endParaRPr lang="en-US"/>
        </a:p>
      </dgm:t>
    </dgm:pt>
    <dgm:pt modelId="{49308E03-2C37-465B-98EC-55F1AEE0034B}" type="parTrans" cxnId="{207767C8-8F20-4C42-AF98-96A066D511D1}">
      <dgm:prSet/>
      <dgm:spPr/>
      <dgm:t>
        <a:bodyPr/>
        <a:lstStyle/>
        <a:p>
          <a:endParaRPr lang="en-US"/>
        </a:p>
      </dgm:t>
    </dgm:pt>
    <dgm:pt modelId="{6A7BB01F-0D79-46D0-9E1F-756782073077}" type="sibTrans" cxnId="{207767C8-8F20-4C42-AF98-96A066D511D1}">
      <dgm:prSet/>
      <dgm:spPr/>
      <dgm:t>
        <a:bodyPr/>
        <a:lstStyle/>
        <a:p>
          <a:endParaRPr lang="en-US"/>
        </a:p>
      </dgm:t>
    </dgm:pt>
    <dgm:pt modelId="{93D06C50-5A74-4128-B96F-616F9FFCE1EE}">
      <dgm:prSet/>
      <dgm:spPr/>
      <dgm:t>
        <a:bodyPr/>
        <a:lstStyle/>
        <a:p>
          <a:r>
            <a:rPr lang="en-IN"/>
            <a:t>TV/ Radio?</a:t>
          </a:r>
          <a:endParaRPr lang="en-US"/>
        </a:p>
      </dgm:t>
    </dgm:pt>
    <dgm:pt modelId="{94E4052C-8152-462A-BD6C-54A734FF9D42}" type="parTrans" cxnId="{4E111AEB-A6BE-4A2D-97D2-85168257AA07}">
      <dgm:prSet/>
      <dgm:spPr/>
      <dgm:t>
        <a:bodyPr/>
        <a:lstStyle/>
        <a:p>
          <a:endParaRPr lang="en-US"/>
        </a:p>
      </dgm:t>
    </dgm:pt>
    <dgm:pt modelId="{44D8BFF5-2A34-4206-A543-550F4E27DCE5}" type="sibTrans" cxnId="{4E111AEB-A6BE-4A2D-97D2-85168257AA07}">
      <dgm:prSet/>
      <dgm:spPr/>
      <dgm:t>
        <a:bodyPr/>
        <a:lstStyle/>
        <a:p>
          <a:endParaRPr lang="en-US"/>
        </a:p>
      </dgm:t>
    </dgm:pt>
    <dgm:pt modelId="{CFD3E349-7B84-4F3D-B90E-FC0883C24AAE}">
      <dgm:prSet/>
      <dgm:spPr/>
      <dgm:t>
        <a:bodyPr/>
        <a:lstStyle/>
        <a:p>
          <a:r>
            <a:rPr lang="en-IN"/>
            <a:t>Educational status of the patient and members of the family</a:t>
          </a:r>
          <a:endParaRPr lang="en-US"/>
        </a:p>
      </dgm:t>
    </dgm:pt>
    <dgm:pt modelId="{C5582B9C-A744-48FA-88E0-76BC13828B68}" type="parTrans" cxnId="{88F6EABB-00FC-4F34-BAB4-8FE04EA2A018}">
      <dgm:prSet/>
      <dgm:spPr/>
      <dgm:t>
        <a:bodyPr/>
        <a:lstStyle/>
        <a:p>
          <a:endParaRPr lang="en-US"/>
        </a:p>
      </dgm:t>
    </dgm:pt>
    <dgm:pt modelId="{11F47017-E4B3-4B15-AD92-AD9CA3DBD787}" type="sibTrans" cxnId="{88F6EABB-00FC-4F34-BAB4-8FE04EA2A018}">
      <dgm:prSet/>
      <dgm:spPr/>
      <dgm:t>
        <a:bodyPr/>
        <a:lstStyle/>
        <a:p>
          <a:endParaRPr lang="en-US"/>
        </a:p>
      </dgm:t>
    </dgm:pt>
    <dgm:pt modelId="{68871E3F-7ED7-4B2A-802E-2784961B6EFD}">
      <dgm:prSet/>
      <dgm:spPr/>
      <dgm:t>
        <a:bodyPr/>
        <a:lstStyle/>
        <a:p>
          <a:r>
            <a:rPr lang="en-IN"/>
            <a:t>Earning members of the family</a:t>
          </a:r>
          <a:endParaRPr lang="en-US"/>
        </a:p>
      </dgm:t>
    </dgm:pt>
    <dgm:pt modelId="{96A561D0-F6AC-416A-B3D5-ECA987FC231F}" type="parTrans" cxnId="{4922FA51-E0AB-4E37-867B-35496ED8B96D}">
      <dgm:prSet/>
      <dgm:spPr/>
      <dgm:t>
        <a:bodyPr/>
        <a:lstStyle/>
        <a:p>
          <a:endParaRPr lang="en-US"/>
        </a:p>
      </dgm:t>
    </dgm:pt>
    <dgm:pt modelId="{48A5AFEC-CBBE-4A57-A47E-2161287DD898}" type="sibTrans" cxnId="{4922FA51-E0AB-4E37-867B-35496ED8B96D}">
      <dgm:prSet/>
      <dgm:spPr/>
      <dgm:t>
        <a:bodyPr/>
        <a:lstStyle/>
        <a:p>
          <a:endParaRPr lang="en-US"/>
        </a:p>
      </dgm:t>
    </dgm:pt>
    <dgm:pt modelId="{37C7A454-A93A-4342-8D16-9414B76AE2E7}" type="pres">
      <dgm:prSet presAssocID="{4179E8AE-7A79-478D-9CA9-B68F8B078584}" presName="linear" presStyleCnt="0">
        <dgm:presLayoutVars>
          <dgm:animLvl val="lvl"/>
          <dgm:resizeHandles val="exact"/>
        </dgm:presLayoutVars>
      </dgm:prSet>
      <dgm:spPr/>
    </dgm:pt>
    <dgm:pt modelId="{2878DD03-379B-49CF-BE2B-604C5724487E}" type="pres">
      <dgm:prSet presAssocID="{C7755335-6C2B-40FD-BE3B-F317D6C1D44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31D4E6A-03EC-45F5-91F2-BA5D8454B2C9}" type="pres">
      <dgm:prSet presAssocID="{86D83A24-24F0-421F-AC16-229034F309BB}" presName="spacer" presStyleCnt="0"/>
      <dgm:spPr/>
    </dgm:pt>
    <dgm:pt modelId="{BBE89B80-5238-4E86-B713-51EF1896983A}" type="pres">
      <dgm:prSet presAssocID="{600E631A-3EC1-4889-B82C-82F98DE6EE2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C48BA91-1722-46F2-A2CE-5F4201A188D6}" type="pres">
      <dgm:prSet presAssocID="{6A7BB01F-0D79-46D0-9E1F-756782073077}" presName="spacer" presStyleCnt="0"/>
      <dgm:spPr/>
    </dgm:pt>
    <dgm:pt modelId="{C1EADE09-3137-40FF-9BD3-C8D09BECFAB8}" type="pres">
      <dgm:prSet presAssocID="{93D06C50-5A74-4128-B96F-616F9FFCE1E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E50A5B8-E061-443A-AF6D-BA80DDD2C5B6}" type="pres">
      <dgm:prSet presAssocID="{44D8BFF5-2A34-4206-A543-550F4E27DCE5}" presName="spacer" presStyleCnt="0"/>
      <dgm:spPr/>
    </dgm:pt>
    <dgm:pt modelId="{0DF2CCF3-6993-4253-8A6E-33C8AA8F9ADB}" type="pres">
      <dgm:prSet presAssocID="{CFD3E349-7B84-4F3D-B90E-FC0883C24AA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10B2D0D-A4BE-45B2-942C-3264E09BECDB}" type="pres">
      <dgm:prSet presAssocID="{11F47017-E4B3-4B15-AD92-AD9CA3DBD787}" presName="spacer" presStyleCnt="0"/>
      <dgm:spPr/>
    </dgm:pt>
    <dgm:pt modelId="{B95A7D68-9B8F-4979-B0CC-EAE114DB1B08}" type="pres">
      <dgm:prSet presAssocID="{68871E3F-7ED7-4B2A-802E-2784961B6EF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162C814-4919-43AF-8D61-48AFB64A06E2}" type="presOf" srcId="{C7755335-6C2B-40FD-BE3B-F317D6C1D441}" destId="{2878DD03-379B-49CF-BE2B-604C5724487E}" srcOrd="0" destOrd="0" presId="urn:microsoft.com/office/officeart/2005/8/layout/vList2"/>
    <dgm:cxn modelId="{5C4BA918-9A8F-4582-B8EB-9D6D0E46E44F}" type="presOf" srcId="{CFD3E349-7B84-4F3D-B90E-FC0883C24AAE}" destId="{0DF2CCF3-6993-4253-8A6E-33C8AA8F9ADB}" srcOrd="0" destOrd="0" presId="urn:microsoft.com/office/officeart/2005/8/layout/vList2"/>
    <dgm:cxn modelId="{0D301321-DDD9-4681-8879-4F78D01A7EEF}" srcId="{4179E8AE-7A79-478D-9CA9-B68F8B078584}" destId="{C7755335-6C2B-40FD-BE3B-F317D6C1D441}" srcOrd="0" destOrd="0" parTransId="{11881C67-6BF2-4A30-99A8-51D89C248B40}" sibTransId="{86D83A24-24F0-421F-AC16-229034F309BB}"/>
    <dgm:cxn modelId="{4922FA51-E0AB-4E37-867B-35496ED8B96D}" srcId="{4179E8AE-7A79-478D-9CA9-B68F8B078584}" destId="{68871E3F-7ED7-4B2A-802E-2784961B6EFD}" srcOrd="4" destOrd="0" parTransId="{96A561D0-F6AC-416A-B3D5-ECA987FC231F}" sibTransId="{48A5AFEC-CBBE-4A57-A47E-2161287DD898}"/>
    <dgm:cxn modelId="{3DCAA454-0064-4C15-8CA3-8C8A11675C8F}" type="presOf" srcId="{93D06C50-5A74-4128-B96F-616F9FFCE1EE}" destId="{C1EADE09-3137-40FF-9BD3-C8D09BECFAB8}" srcOrd="0" destOrd="0" presId="urn:microsoft.com/office/officeart/2005/8/layout/vList2"/>
    <dgm:cxn modelId="{914BAA9A-CDE3-4C0F-BC2E-1E0E4E227B9F}" type="presOf" srcId="{68871E3F-7ED7-4B2A-802E-2784961B6EFD}" destId="{B95A7D68-9B8F-4979-B0CC-EAE114DB1B08}" srcOrd="0" destOrd="0" presId="urn:microsoft.com/office/officeart/2005/8/layout/vList2"/>
    <dgm:cxn modelId="{778574A4-EAB9-464E-A36C-71A2B64D4A92}" type="presOf" srcId="{600E631A-3EC1-4889-B82C-82F98DE6EE23}" destId="{BBE89B80-5238-4E86-B713-51EF1896983A}" srcOrd="0" destOrd="0" presId="urn:microsoft.com/office/officeart/2005/8/layout/vList2"/>
    <dgm:cxn modelId="{F188A9AF-E462-40B1-87E7-48EFC7C29DE1}" type="presOf" srcId="{4179E8AE-7A79-478D-9CA9-B68F8B078584}" destId="{37C7A454-A93A-4342-8D16-9414B76AE2E7}" srcOrd="0" destOrd="0" presId="urn:microsoft.com/office/officeart/2005/8/layout/vList2"/>
    <dgm:cxn modelId="{88F6EABB-00FC-4F34-BAB4-8FE04EA2A018}" srcId="{4179E8AE-7A79-478D-9CA9-B68F8B078584}" destId="{CFD3E349-7B84-4F3D-B90E-FC0883C24AAE}" srcOrd="3" destOrd="0" parTransId="{C5582B9C-A744-48FA-88E0-76BC13828B68}" sibTransId="{11F47017-E4B3-4B15-AD92-AD9CA3DBD787}"/>
    <dgm:cxn modelId="{207767C8-8F20-4C42-AF98-96A066D511D1}" srcId="{4179E8AE-7A79-478D-9CA9-B68F8B078584}" destId="{600E631A-3EC1-4889-B82C-82F98DE6EE23}" srcOrd="1" destOrd="0" parTransId="{49308E03-2C37-465B-98EC-55F1AEE0034B}" sibTransId="{6A7BB01F-0D79-46D0-9E1F-756782073077}"/>
    <dgm:cxn modelId="{4E111AEB-A6BE-4A2D-97D2-85168257AA07}" srcId="{4179E8AE-7A79-478D-9CA9-B68F8B078584}" destId="{93D06C50-5A74-4128-B96F-616F9FFCE1EE}" srcOrd="2" destOrd="0" parTransId="{94E4052C-8152-462A-BD6C-54A734FF9D42}" sibTransId="{44D8BFF5-2A34-4206-A543-550F4E27DCE5}"/>
    <dgm:cxn modelId="{C5C478DC-AEA9-48A0-AADD-4F45F149977F}" type="presParOf" srcId="{37C7A454-A93A-4342-8D16-9414B76AE2E7}" destId="{2878DD03-379B-49CF-BE2B-604C5724487E}" srcOrd="0" destOrd="0" presId="urn:microsoft.com/office/officeart/2005/8/layout/vList2"/>
    <dgm:cxn modelId="{35D0410C-86FA-48E2-A3A8-087D603E2817}" type="presParOf" srcId="{37C7A454-A93A-4342-8D16-9414B76AE2E7}" destId="{131D4E6A-03EC-45F5-91F2-BA5D8454B2C9}" srcOrd="1" destOrd="0" presId="urn:microsoft.com/office/officeart/2005/8/layout/vList2"/>
    <dgm:cxn modelId="{6B933D7B-52C8-4A6A-9E0F-BC70F9E5AD8D}" type="presParOf" srcId="{37C7A454-A93A-4342-8D16-9414B76AE2E7}" destId="{BBE89B80-5238-4E86-B713-51EF1896983A}" srcOrd="2" destOrd="0" presId="urn:microsoft.com/office/officeart/2005/8/layout/vList2"/>
    <dgm:cxn modelId="{340B7593-8404-4A4C-A01B-B479305654EC}" type="presParOf" srcId="{37C7A454-A93A-4342-8D16-9414B76AE2E7}" destId="{5C48BA91-1722-46F2-A2CE-5F4201A188D6}" srcOrd="3" destOrd="0" presId="urn:microsoft.com/office/officeart/2005/8/layout/vList2"/>
    <dgm:cxn modelId="{4B496560-D8DA-4173-8E9E-6620011E03B6}" type="presParOf" srcId="{37C7A454-A93A-4342-8D16-9414B76AE2E7}" destId="{C1EADE09-3137-40FF-9BD3-C8D09BECFAB8}" srcOrd="4" destOrd="0" presId="urn:microsoft.com/office/officeart/2005/8/layout/vList2"/>
    <dgm:cxn modelId="{55B6B66B-D3E7-4464-B1AD-1D8657D8BCE6}" type="presParOf" srcId="{37C7A454-A93A-4342-8D16-9414B76AE2E7}" destId="{9E50A5B8-E061-443A-AF6D-BA80DDD2C5B6}" srcOrd="5" destOrd="0" presId="urn:microsoft.com/office/officeart/2005/8/layout/vList2"/>
    <dgm:cxn modelId="{91800025-F77B-42D0-A982-51765CC51EF8}" type="presParOf" srcId="{37C7A454-A93A-4342-8D16-9414B76AE2E7}" destId="{0DF2CCF3-6993-4253-8A6E-33C8AA8F9ADB}" srcOrd="6" destOrd="0" presId="urn:microsoft.com/office/officeart/2005/8/layout/vList2"/>
    <dgm:cxn modelId="{3BB30E18-85D5-4475-AC4D-2F6D259B25A0}" type="presParOf" srcId="{37C7A454-A93A-4342-8D16-9414B76AE2E7}" destId="{110B2D0D-A4BE-45B2-942C-3264E09BECDB}" srcOrd="7" destOrd="0" presId="urn:microsoft.com/office/officeart/2005/8/layout/vList2"/>
    <dgm:cxn modelId="{CBFA24E7-52A8-455B-A947-DC84048A2353}" type="presParOf" srcId="{37C7A454-A93A-4342-8D16-9414B76AE2E7}" destId="{B95A7D68-9B8F-4979-B0CC-EAE114DB1B0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85F8A5-2EC4-4DB8-890C-E043B7FAA339}">
      <dsp:nvSpPr>
        <dsp:cNvPr id="0" name=""/>
        <dsp:cNvSpPr/>
      </dsp:nvSpPr>
      <dsp:spPr>
        <a:xfrm>
          <a:off x="0" y="85393"/>
          <a:ext cx="1114006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Patient factors </a:t>
          </a:r>
        </a:p>
      </dsp:txBody>
      <dsp:txXfrm>
        <a:off x="36296" y="121689"/>
        <a:ext cx="11067475" cy="670943"/>
      </dsp:txXfrm>
    </dsp:sp>
    <dsp:sp modelId="{C3C7832F-3E05-4D5B-B9F9-C06D2E000D41}">
      <dsp:nvSpPr>
        <dsp:cNvPr id="0" name=""/>
        <dsp:cNvSpPr/>
      </dsp:nvSpPr>
      <dsp:spPr>
        <a:xfrm>
          <a:off x="0" y="828928"/>
          <a:ext cx="11140067" cy="115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69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Patients may feel that talking about psychological factors will make them seem ‘crazy’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Patients may be embarrassed to discuss Psychological or social issues.  </a:t>
          </a:r>
        </a:p>
      </dsp:txBody>
      <dsp:txXfrm>
        <a:off x="0" y="828928"/>
        <a:ext cx="11140067" cy="1155060"/>
      </dsp:txXfrm>
    </dsp:sp>
    <dsp:sp modelId="{5DCA8744-0E6D-447C-8E89-D2B12A4C31D4}">
      <dsp:nvSpPr>
        <dsp:cNvPr id="0" name=""/>
        <dsp:cNvSpPr/>
      </dsp:nvSpPr>
      <dsp:spPr>
        <a:xfrm>
          <a:off x="0" y="1983988"/>
          <a:ext cx="1114006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Professional factors </a:t>
          </a:r>
        </a:p>
      </dsp:txBody>
      <dsp:txXfrm>
        <a:off x="36296" y="2020284"/>
        <a:ext cx="11067475" cy="670943"/>
      </dsp:txXfrm>
    </dsp:sp>
    <dsp:sp modelId="{0EF9CCB1-4D4C-463C-928E-31B27A3BA3E5}">
      <dsp:nvSpPr>
        <dsp:cNvPr id="0" name=""/>
        <dsp:cNvSpPr/>
      </dsp:nvSpPr>
      <dsp:spPr>
        <a:xfrm>
          <a:off x="0" y="2727523"/>
          <a:ext cx="11140067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69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Feeling ill-equipped to deal with psychosocial issues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Lack of training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Misconceptions such as ‘it takes too much time’/  ‘I won’t be able to deal with it’ / that ‘it is just talking, not really doing anything’….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Not familiar with tools for assessment</a:t>
          </a:r>
        </a:p>
      </dsp:txBody>
      <dsp:txXfrm>
        <a:off x="0" y="2727523"/>
        <a:ext cx="11140067" cy="19892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FC00C-5BC0-4D64-AF72-A3B7C88E2358}">
      <dsp:nvSpPr>
        <dsp:cNvPr id="0" name=""/>
        <dsp:cNvSpPr/>
      </dsp:nvSpPr>
      <dsp:spPr>
        <a:xfrm>
          <a:off x="0" y="493395"/>
          <a:ext cx="10967013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With other family members</a:t>
          </a:r>
          <a:endParaRPr lang="en-US" sz="2800" kern="1200"/>
        </a:p>
      </dsp:txBody>
      <dsp:txXfrm>
        <a:off x="32784" y="526179"/>
        <a:ext cx="10901445" cy="606012"/>
      </dsp:txXfrm>
    </dsp:sp>
    <dsp:sp modelId="{8CF11353-1F7C-4A83-BA2A-6DB7E62E63A3}">
      <dsp:nvSpPr>
        <dsp:cNvPr id="0" name=""/>
        <dsp:cNvSpPr/>
      </dsp:nvSpPr>
      <dsp:spPr>
        <a:xfrm>
          <a:off x="0" y="1245615"/>
          <a:ext cx="10967013" cy="671580"/>
        </a:xfrm>
        <a:prstGeom prst="roundRect">
          <a:avLst/>
        </a:prstGeom>
        <a:solidFill>
          <a:schemeClr val="accent2">
            <a:hueOff val="-377124"/>
            <a:satOff val="-29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With neighbours</a:t>
          </a:r>
          <a:endParaRPr lang="en-US" sz="2800" kern="1200"/>
        </a:p>
      </dsp:txBody>
      <dsp:txXfrm>
        <a:off x="32784" y="1278399"/>
        <a:ext cx="10901445" cy="606012"/>
      </dsp:txXfrm>
    </dsp:sp>
    <dsp:sp modelId="{44C79B04-9431-4385-BBB4-A830186D1683}">
      <dsp:nvSpPr>
        <dsp:cNvPr id="0" name=""/>
        <dsp:cNvSpPr/>
      </dsp:nvSpPr>
      <dsp:spPr>
        <a:xfrm>
          <a:off x="0" y="1997835"/>
          <a:ext cx="10967013" cy="671580"/>
        </a:xfrm>
        <a:prstGeom prst="roundRect">
          <a:avLst/>
        </a:prstGeom>
        <a:solidFill>
          <a:schemeClr val="accent2">
            <a:hueOff val="-754249"/>
            <a:satOff val="-59"/>
            <a:lumOff val="2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With other people in the community</a:t>
          </a:r>
          <a:endParaRPr lang="en-US" sz="2800" kern="1200"/>
        </a:p>
      </dsp:txBody>
      <dsp:txXfrm>
        <a:off x="32784" y="2030619"/>
        <a:ext cx="10901445" cy="606012"/>
      </dsp:txXfrm>
    </dsp:sp>
    <dsp:sp modelId="{ACB7C674-EE95-47C5-A46D-ED55F05BEF6E}">
      <dsp:nvSpPr>
        <dsp:cNvPr id="0" name=""/>
        <dsp:cNvSpPr/>
      </dsp:nvSpPr>
      <dsp:spPr>
        <a:xfrm>
          <a:off x="0" y="2750055"/>
          <a:ext cx="10967013" cy="671580"/>
        </a:xfrm>
        <a:prstGeom prst="roundRect">
          <a:avLst/>
        </a:prstGeom>
        <a:solidFill>
          <a:schemeClr val="accent2">
            <a:hueOff val="-1131373"/>
            <a:satOff val="-88"/>
            <a:lumOff val="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Part of any social/ religious/ political groups? Is that helpful now?</a:t>
          </a:r>
          <a:endParaRPr lang="en-US" sz="2800" kern="1200"/>
        </a:p>
      </dsp:txBody>
      <dsp:txXfrm>
        <a:off x="32784" y="2782839"/>
        <a:ext cx="10901445" cy="606012"/>
      </dsp:txXfrm>
    </dsp:sp>
    <dsp:sp modelId="{10CA873C-9A62-4A50-8CF2-74F9CC70D390}">
      <dsp:nvSpPr>
        <dsp:cNvPr id="0" name=""/>
        <dsp:cNvSpPr/>
      </dsp:nvSpPr>
      <dsp:spPr>
        <a:xfrm>
          <a:off x="0" y="3502275"/>
          <a:ext cx="10967013" cy="671580"/>
        </a:xfrm>
        <a:prstGeom prst="roundRect">
          <a:avLst/>
        </a:prstGeom>
        <a:solidFill>
          <a:schemeClr val="accent2">
            <a:hueOff val="-1508498"/>
            <a:satOff val="-118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800" kern="1200"/>
            <a:t>Any change in relationships after getting ill?</a:t>
          </a:r>
          <a:endParaRPr lang="en-US" sz="2800" kern="1200"/>
        </a:p>
      </dsp:txBody>
      <dsp:txXfrm>
        <a:off x="32784" y="3535059"/>
        <a:ext cx="10901445" cy="606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93C43-CCF6-4B62-B666-3C3E27B41B2B}">
      <dsp:nvSpPr>
        <dsp:cNvPr id="0" name=""/>
        <dsp:cNvSpPr/>
      </dsp:nvSpPr>
      <dsp:spPr>
        <a:xfrm>
          <a:off x="0" y="10269"/>
          <a:ext cx="10722932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800" kern="1200"/>
            <a:t>Should cover five domains</a:t>
          </a:r>
          <a:endParaRPr lang="en-US" sz="4800" kern="1200"/>
        </a:p>
      </dsp:txBody>
      <dsp:txXfrm>
        <a:off x="56201" y="66470"/>
        <a:ext cx="10610530" cy="1038877"/>
      </dsp:txXfrm>
    </dsp:sp>
    <dsp:sp modelId="{78ABAE31-BD4D-42F8-842E-068193FC070C}">
      <dsp:nvSpPr>
        <dsp:cNvPr id="0" name=""/>
        <dsp:cNvSpPr/>
      </dsp:nvSpPr>
      <dsp:spPr>
        <a:xfrm>
          <a:off x="0" y="1161548"/>
          <a:ext cx="10722932" cy="317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453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 dirty="0"/>
            <a:t>Consciousness and communication 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/>
            <a:t>Behavior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/>
            <a:t>Mood/Feelings/Emotions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/>
            <a:t>Thoughts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700" kern="1200"/>
            <a:t>Insight and perception about the illness</a:t>
          </a:r>
        </a:p>
      </dsp:txBody>
      <dsp:txXfrm>
        <a:off x="0" y="1161548"/>
        <a:ext cx="10722932" cy="3179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CC924-C112-4F9E-BC7B-EC0264FAC7DA}">
      <dsp:nvSpPr>
        <dsp:cNvPr id="0" name=""/>
        <dsp:cNvSpPr/>
      </dsp:nvSpPr>
      <dsp:spPr>
        <a:xfrm>
          <a:off x="0" y="14185"/>
          <a:ext cx="5793159" cy="16450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following are about a 40-year-old woman with advanced cervical cancer.  </a:t>
          </a:r>
          <a:r>
            <a:rPr lang="en-US" sz="1900" kern="1200" dirty="0">
              <a:latin typeface="Calisto MT" panose="02040603050505030304" pitchFamily="18" charset="0"/>
            </a:rPr>
            <a:t>#</a:t>
          </a:r>
          <a:r>
            <a:rPr lang="en-US" sz="1900" kern="1200" dirty="0"/>
            <a:t>Which of them do you consider Normal?  </a:t>
          </a:r>
          <a:r>
            <a:rPr lang="en-US" sz="1900" kern="1200" dirty="0">
              <a:latin typeface="Calisto MT" panose="02040603050505030304" pitchFamily="18" charset="0"/>
            </a:rPr>
            <a:t>#</a:t>
          </a:r>
          <a:r>
            <a:rPr lang="en-US" sz="1900" kern="1200" dirty="0"/>
            <a:t>Which of them do you think is Abnormal? </a:t>
          </a:r>
          <a:r>
            <a:rPr lang="en-US" sz="1900" kern="1200" dirty="0">
              <a:latin typeface="Calisto MT" panose="02040603050505030304" pitchFamily="18" charset="0"/>
            </a:rPr>
            <a:t>#</a:t>
          </a:r>
          <a:r>
            <a:rPr lang="en-US" sz="1900" kern="1200" dirty="0"/>
            <a:t>Which of them are you Not Sure?</a:t>
          </a:r>
        </a:p>
      </dsp:txBody>
      <dsp:txXfrm>
        <a:off x="80303" y="94488"/>
        <a:ext cx="5632553" cy="1484414"/>
      </dsp:txXfrm>
    </dsp:sp>
    <dsp:sp modelId="{CA30BB1E-18D1-4811-9AFD-4BC359049983}">
      <dsp:nvSpPr>
        <dsp:cNvPr id="0" name=""/>
        <dsp:cNvSpPr/>
      </dsp:nvSpPr>
      <dsp:spPr>
        <a:xfrm>
          <a:off x="0" y="1659205"/>
          <a:ext cx="5793159" cy="4419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93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000" kern="1200" dirty="0"/>
            <a:t>Always appears to be sad, and weeps/cries when she is alone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000" kern="1200" dirty="0"/>
            <a:t>Does show any reaction when her 4-year-old grandson shows a drawing he made for the grandmother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000" kern="1200" dirty="0"/>
            <a:t>Does not have an appetite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000" kern="1200" dirty="0"/>
            <a:t>Tries to consume Five days’ supply of morphine medicines at once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000" kern="1200" dirty="0"/>
            <a:t>Try to tear her clothes off, shout and spit at the </a:t>
          </a:r>
          <a:r>
            <a:rPr lang="en-US" sz="2000" kern="1200" dirty="0" err="1"/>
            <a:t>carer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000" kern="1200" dirty="0"/>
            <a:t>Laughs and says she will not die because he is God</a:t>
          </a:r>
        </a:p>
      </dsp:txBody>
      <dsp:txXfrm>
        <a:off x="0" y="1659205"/>
        <a:ext cx="5793159" cy="44191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C9B7FF-0270-4E8A-BE8E-2AA7756015A9}">
      <dsp:nvSpPr>
        <dsp:cNvPr id="0" name=""/>
        <dsp:cNvSpPr/>
      </dsp:nvSpPr>
      <dsp:spPr>
        <a:xfrm>
          <a:off x="1308" y="474457"/>
          <a:ext cx="4594420" cy="2917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3449C-F433-455D-99B7-BE3CFC014F6E}">
      <dsp:nvSpPr>
        <dsp:cNvPr id="0" name=""/>
        <dsp:cNvSpPr/>
      </dsp:nvSpPr>
      <dsp:spPr>
        <a:xfrm>
          <a:off x="511800" y="959423"/>
          <a:ext cx="4594420" cy="2917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300" kern="1200"/>
            <a:t>Normal response</a:t>
          </a:r>
          <a:endParaRPr lang="en-US" sz="4300" kern="1200"/>
        </a:p>
      </dsp:txBody>
      <dsp:txXfrm>
        <a:off x="597249" y="1044872"/>
        <a:ext cx="4423522" cy="2746558"/>
      </dsp:txXfrm>
    </dsp:sp>
    <dsp:sp modelId="{9B25E048-70BE-4739-8ABD-E923DFC82307}">
      <dsp:nvSpPr>
        <dsp:cNvPr id="0" name=""/>
        <dsp:cNvSpPr/>
      </dsp:nvSpPr>
      <dsp:spPr>
        <a:xfrm>
          <a:off x="5616711" y="474457"/>
          <a:ext cx="4594420" cy="2917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5D3BB-A99A-45E7-A79B-3A5D9A0321C8}">
      <dsp:nvSpPr>
        <dsp:cNvPr id="0" name=""/>
        <dsp:cNvSpPr/>
      </dsp:nvSpPr>
      <dsp:spPr>
        <a:xfrm>
          <a:off x="6127202" y="959423"/>
          <a:ext cx="4594420" cy="2917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300" kern="1200"/>
            <a:t>Significant response/ suspected abnormality</a:t>
          </a:r>
          <a:endParaRPr lang="en-US" sz="4300" kern="1200"/>
        </a:p>
      </dsp:txBody>
      <dsp:txXfrm>
        <a:off x="6212651" y="1044872"/>
        <a:ext cx="4423522" cy="27465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051A1-9546-4822-99AF-BFFDEF10D2A7}">
      <dsp:nvSpPr>
        <dsp:cNvPr id="0" name=""/>
        <dsp:cNvSpPr/>
      </dsp:nvSpPr>
      <dsp:spPr>
        <a:xfrm>
          <a:off x="0" y="267910"/>
          <a:ext cx="109616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Clarify diagnosis/prognosis</a:t>
          </a:r>
          <a:endParaRPr lang="en-US" sz="2500" kern="1200"/>
        </a:p>
      </dsp:txBody>
      <dsp:txXfrm>
        <a:off x="29271" y="297181"/>
        <a:ext cx="10903107" cy="541083"/>
      </dsp:txXfrm>
    </dsp:sp>
    <dsp:sp modelId="{9C7F848A-DB60-480B-825B-559C6A3DF09D}">
      <dsp:nvSpPr>
        <dsp:cNvPr id="0" name=""/>
        <dsp:cNvSpPr/>
      </dsp:nvSpPr>
      <dsp:spPr>
        <a:xfrm>
          <a:off x="0" y="939535"/>
          <a:ext cx="109616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Develop trust</a:t>
          </a:r>
          <a:endParaRPr lang="en-US" sz="2500" kern="1200"/>
        </a:p>
      </dsp:txBody>
      <dsp:txXfrm>
        <a:off x="29271" y="968806"/>
        <a:ext cx="10903107" cy="541083"/>
      </dsp:txXfrm>
    </dsp:sp>
    <dsp:sp modelId="{078A2507-AC0D-4712-885A-29753526D466}">
      <dsp:nvSpPr>
        <dsp:cNvPr id="0" name=""/>
        <dsp:cNvSpPr/>
      </dsp:nvSpPr>
      <dsp:spPr>
        <a:xfrm>
          <a:off x="0" y="1611160"/>
          <a:ext cx="109616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Mobilise available resources</a:t>
          </a:r>
          <a:endParaRPr lang="en-US" sz="2500" kern="1200"/>
        </a:p>
      </dsp:txBody>
      <dsp:txXfrm>
        <a:off x="29271" y="1640431"/>
        <a:ext cx="10903107" cy="541083"/>
      </dsp:txXfrm>
    </dsp:sp>
    <dsp:sp modelId="{C2DE1742-6DB4-4C4F-A529-00BE1F6FD1D1}">
      <dsp:nvSpPr>
        <dsp:cNvPr id="0" name=""/>
        <dsp:cNvSpPr/>
      </dsp:nvSpPr>
      <dsp:spPr>
        <a:xfrm>
          <a:off x="0" y="2210785"/>
          <a:ext cx="10961649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032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000" kern="1200"/>
            <a:t>internal (memories of previous experience of hardship, faith, prayer)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000" kern="1200"/>
            <a:t>external (friends, family, support services, neighbours etc)</a:t>
          </a:r>
          <a:endParaRPr lang="en-US" sz="2000" kern="1200"/>
        </a:p>
      </dsp:txBody>
      <dsp:txXfrm>
        <a:off x="0" y="2210785"/>
        <a:ext cx="10961649" cy="685687"/>
      </dsp:txXfrm>
    </dsp:sp>
    <dsp:sp modelId="{C4308A7C-04CA-4905-9CAC-66889AD9020E}">
      <dsp:nvSpPr>
        <dsp:cNvPr id="0" name=""/>
        <dsp:cNvSpPr/>
      </dsp:nvSpPr>
      <dsp:spPr>
        <a:xfrm>
          <a:off x="0" y="2896472"/>
          <a:ext cx="109616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Practical support (finances, food, shelter, clothes, medicines, transport etc)</a:t>
          </a:r>
          <a:endParaRPr lang="en-US" sz="2500" kern="1200"/>
        </a:p>
      </dsp:txBody>
      <dsp:txXfrm>
        <a:off x="29271" y="2925743"/>
        <a:ext cx="10903107" cy="541083"/>
      </dsp:txXfrm>
    </dsp:sp>
    <dsp:sp modelId="{990A2915-5BCC-4B82-A1CB-CE3F518EB83D}">
      <dsp:nvSpPr>
        <dsp:cNvPr id="0" name=""/>
        <dsp:cNvSpPr/>
      </dsp:nvSpPr>
      <dsp:spPr>
        <a:xfrm>
          <a:off x="0" y="3568097"/>
          <a:ext cx="109616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Supportive therapy (effective listening, empathy, reflection, ventilation)</a:t>
          </a:r>
          <a:endParaRPr lang="en-US" sz="2500" kern="1200"/>
        </a:p>
      </dsp:txBody>
      <dsp:txXfrm>
        <a:off x="29271" y="3597368"/>
        <a:ext cx="10903107" cy="541083"/>
      </dsp:txXfrm>
    </dsp:sp>
    <dsp:sp modelId="{0478AF55-B382-411E-B9DD-61ED5C6DD500}">
      <dsp:nvSpPr>
        <dsp:cNvPr id="0" name=""/>
        <dsp:cNvSpPr/>
      </dsp:nvSpPr>
      <dsp:spPr>
        <a:xfrm>
          <a:off x="0" y="4239722"/>
          <a:ext cx="10961649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500" kern="1200"/>
            <a:t>Symptom management</a:t>
          </a:r>
          <a:endParaRPr lang="en-US" sz="2500" kern="1200"/>
        </a:p>
      </dsp:txBody>
      <dsp:txXfrm>
        <a:off x="29271" y="4268993"/>
        <a:ext cx="10903107" cy="5410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E5A54-997D-4D8D-960E-4A12E5AFCC96}">
      <dsp:nvSpPr>
        <dsp:cNvPr id="0" name=""/>
        <dsp:cNvSpPr/>
      </dsp:nvSpPr>
      <dsp:spPr>
        <a:xfrm>
          <a:off x="0" y="28792"/>
          <a:ext cx="11106616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Psychiatric disorders such as depression, anxiety, delirium and psychosis.</a:t>
          </a:r>
        </a:p>
      </dsp:txBody>
      <dsp:txXfrm>
        <a:off x="54373" y="83165"/>
        <a:ext cx="10997870" cy="1005094"/>
      </dsp:txXfrm>
    </dsp:sp>
    <dsp:sp modelId="{30AFFF2C-B808-4C75-97A5-924A117B9498}">
      <dsp:nvSpPr>
        <dsp:cNvPr id="0" name=""/>
        <dsp:cNvSpPr/>
      </dsp:nvSpPr>
      <dsp:spPr>
        <a:xfrm>
          <a:off x="0" y="1223272"/>
          <a:ext cx="11106616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Possible features indicating a need for referral to a Mental Health Professional:</a:t>
          </a:r>
        </a:p>
      </dsp:txBody>
      <dsp:txXfrm>
        <a:off x="54373" y="1277645"/>
        <a:ext cx="10997870" cy="1005094"/>
      </dsp:txXfrm>
    </dsp:sp>
    <dsp:sp modelId="{60CE495A-6B64-4359-9A80-0829660E783A}">
      <dsp:nvSpPr>
        <dsp:cNvPr id="0" name=""/>
        <dsp:cNvSpPr/>
      </dsp:nvSpPr>
      <dsp:spPr>
        <a:xfrm>
          <a:off x="0" y="2337112"/>
          <a:ext cx="11106616" cy="266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63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200" kern="1200" dirty="0"/>
            <a:t>Emotions/Thoughts/Behavior that may be qualitatively normal but quantitatively abnormal (present to an extreme degree or present all the time in a severe manner) e.g. anxiety and depressive disorders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200" kern="1200" dirty="0"/>
            <a:t>Emotions/Thoughts/Behavior that interfere with necessary treatment, care and support e.g denial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en-US" sz="2200" kern="1200" dirty="0"/>
            <a:t>Emotions/Thoughts/Behavior that are qualitatively abnormal and uncharacteristic for the patient (appear grossly abnormal to family or carers)  e.g delirium, psychosis, depression </a:t>
          </a:r>
        </a:p>
      </dsp:txBody>
      <dsp:txXfrm>
        <a:off x="0" y="2337112"/>
        <a:ext cx="11106616" cy="2666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11086-3BF2-4E6F-9F48-B5C5E1B24CDA}">
      <dsp:nvSpPr>
        <dsp:cNvPr id="0" name=""/>
        <dsp:cNvSpPr/>
      </dsp:nvSpPr>
      <dsp:spPr>
        <a:xfrm>
          <a:off x="0" y="373868"/>
          <a:ext cx="10723563" cy="1343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600" kern="1200"/>
            <a:t>Broadly under three categories</a:t>
          </a:r>
          <a:endParaRPr lang="en-US" sz="5600" kern="1200"/>
        </a:p>
      </dsp:txBody>
      <dsp:txXfrm>
        <a:off x="65568" y="439436"/>
        <a:ext cx="10592427" cy="1212024"/>
      </dsp:txXfrm>
    </dsp:sp>
    <dsp:sp modelId="{F9ECF65B-0571-4905-9F16-49C19FDA87D7}">
      <dsp:nvSpPr>
        <dsp:cNvPr id="0" name=""/>
        <dsp:cNvSpPr/>
      </dsp:nvSpPr>
      <dsp:spPr>
        <a:xfrm>
          <a:off x="0" y="1717029"/>
          <a:ext cx="10723563" cy="226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473" tIns="71120" rIns="398272" bIns="7112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4400" kern="1200"/>
            <a:t>Survival</a:t>
          </a:r>
          <a:endParaRPr lang="en-US" sz="4400" kern="120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4400" kern="1200" dirty="0"/>
            <a:t>Basic comforts of daily living</a:t>
          </a:r>
          <a:endParaRPr lang="en-US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4400" kern="1200"/>
            <a:t>Relationships</a:t>
          </a:r>
          <a:endParaRPr lang="en-US" sz="4400" kern="1200"/>
        </a:p>
      </dsp:txBody>
      <dsp:txXfrm>
        <a:off x="0" y="1717029"/>
        <a:ext cx="10723563" cy="22604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F6648-0352-47B2-A07C-233417E33807}">
      <dsp:nvSpPr>
        <dsp:cNvPr id="0" name=""/>
        <dsp:cNvSpPr/>
      </dsp:nvSpPr>
      <dsp:spPr>
        <a:xfrm>
          <a:off x="0" y="32071"/>
          <a:ext cx="10723563" cy="791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300" kern="1200"/>
            <a:t>Shelter</a:t>
          </a:r>
          <a:endParaRPr lang="en-US" sz="3300" kern="1200"/>
        </a:p>
      </dsp:txBody>
      <dsp:txXfrm>
        <a:off x="38638" y="70709"/>
        <a:ext cx="10646287" cy="714229"/>
      </dsp:txXfrm>
    </dsp:sp>
    <dsp:sp modelId="{542638EE-7583-4BD3-98A7-02849F3A3AEA}">
      <dsp:nvSpPr>
        <dsp:cNvPr id="0" name=""/>
        <dsp:cNvSpPr/>
      </dsp:nvSpPr>
      <dsp:spPr>
        <a:xfrm>
          <a:off x="0" y="823576"/>
          <a:ext cx="1072356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473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/>
            <a:t>Does the patient have a clean and secure shelter?</a:t>
          </a:r>
          <a:endParaRPr lang="en-US" sz="2600" kern="1200"/>
        </a:p>
      </dsp:txBody>
      <dsp:txXfrm>
        <a:off x="0" y="823576"/>
        <a:ext cx="10723563" cy="546480"/>
      </dsp:txXfrm>
    </dsp:sp>
    <dsp:sp modelId="{C50C2FD7-9E2D-425E-AEE6-6FD09FE066E5}">
      <dsp:nvSpPr>
        <dsp:cNvPr id="0" name=""/>
        <dsp:cNvSpPr/>
      </dsp:nvSpPr>
      <dsp:spPr>
        <a:xfrm>
          <a:off x="0" y="1370056"/>
          <a:ext cx="10723563" cy="791505"/>
        </a:xfrm>
        <a:prstGeom prst="roundRect">
          <a:avLst/>
        </a:prstGeom>
        <a:solidFill>
          <a:schemeClr val="accent2">
            <a:hueOff val="-754249"/>
            <a:satOff val="-59"/>
            <a:lumOff val="2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300" kern="1200"/>
            <a:t>Food</a:t>
          </a:r>
          <a:endParaRPr lang="en-US" sz="3300" kern="1200"/>
        </a:p>
      </dsp:txBody>
      <dsp:txXfrm>
        <a:off x="38638" y="1408694"/>
        <a:ext cx="10646287" cy="714229"/>
      </dsp:txXfrm>
    </dsp:sp>
    <dsp:sp modelId="{04094595-3889-468E-8F05-AA28EEE35D02}">
      <dsp:nvSpPr>
        <dsp:cNvPr id="0" name=""/>
        <dsp:cNvSpPr/>
      </dsp:nvSpPr>
      <dsp:spPr>
        <a:xfrm>
          <a:off x="0" y="2161561"/>
          <a:ext cx="10723563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473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/>
            <a:t>Does the patient have a provision to have decent meals every day?</a:t>
          </a:r>
          <a:endParaRPr lang="en-US" sz="2600" kern="1200"/>
        </a:p>
      </dsp:txBody>
      <dsp:txXfrm>
        <a:off x="0" y="2161561"/>
        <a:ext cx="10723563" cy="819720"/>
      </dsp:txXfrm>
    </dsp:sp>
    <dsp:sp modelId="{01AC4A93-6B6B-4E69-9C81-B3F9500E00BB}">
      <dsp:nvSpPr>
        <dsp:cNvPr id="0" name=""/>
        <dsp:cNvSpPr/>
      </dsp:nvSpPr>
      <dsp:spPr>
        <a:xfrm>
          <a:off x="0" y="2981281"/>
          <a:ext cx="10723563" cy="791505"/>
        </a:xfrm>
        <a:prstGeom prst="roundRect">
          <a:avLst/>
        </a:prstGeom>
        <a:solidFill>
          <a:schemeClr val="accent2">
            <a:hueOff val="-1508498"/>
            <a:satOff val="-118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300" kern="1200"/>
            <a:t>Clothing</a:t>
          </a:r>
          <a:endParaRPr lang="en-US" sz="3300" kern="1200"/>
        </a:p>
      </dsp:txBody>
      <dsp:txXfrm>
        <a:off x="38638" y="3019919"/>
        <a:ext cx="10646287" cy="714229"/>
      </dsp:txXfrm>
    </dsp:sp>
    <dsp:sp modelId="{E74E2FC5-FB12-40EF-B07B-DE403A33674D}">
      <dsp:nvSpPr>
        <dsp:cNvPr id="0" name=""/>
        <dsp:cNvSpPr/>
      </dsp:nvSpPr>
      <dsp:spPr>
        <a:xfrm>
          <a:off x="0" y="3772786"/>
          <a:ext cx="1072356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473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600" kern="1200"/>
            <a:t>Does the patient have provision for decent clean clothing?</a:t>
          </a:r>
          <a:endParaRPr lang="en-US" sz="2600" kern="1200"/>
        </a:p>
      </dsp:txBody>
      <dsp:txXfrm>
        <a:off x="0" y="3772786"/>
        <a:ext cx="10723563" cy="5464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8DD03-379B-49CF-BE2B-604C5724487E}">
      <dsp:nvSpPr>
        <dsp:cNvPr id="0" name=""/>
        <dsp:cNvSpPr/>
      </dsp:nvSpPr>
      <dsp:spPr>
        <a:xfrm>
          <a:off x="0" y="203994"/>
          <a:ext cx="10723563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000" kern="1200"/>
            <a:t>Clean water</a:t>
          </a:r>
          <a:endParaRPr lang="en-US" sz="3000" kern="1200"/>
        </a:p>
      </dsp:txBody>
      <dsp:txXfrm>
        <a:off x="35125" y="239119"/>
        <a:ext cx="10653313" cy="649299"/>
      </dsp:txXfrm>
    </dsp:sp>
    <dsp:sp modelId="{BBE89B80-5238-4E86-B713-51EF1896983A}">
      <dsp:nvSpPr>
        <dsp:cNvPr id="0" name=""/>
        <dsp:cNvSpPr/>
      </dsp:nvSpPr>
      <dsp:spPr>
        <a:xfrm>
          <a:off x="0" y="1009944"/>
          <a:ext cx="10723563" cy="719549"/>
        </a:xfrm>
        <a:prstGeom prst="roundRect">
          <a:avLst/>
        </a:prstGeom>
        <a:solidFill>
          <a:schemeClr val="accent2">
            <a:hueOff val="-377124"/>
            <a:satOff val="-29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000" kern="1200"/>
            <a:t>Electricity</a:t>
          </a:r>
          <a:endParaRPr lang="en-US" sz="3000" kern="1200"/>
        </a:p>
      </dsp:txBody>
      <dsp:txXfrm>
        <a:off x="35125" y="1045069"/>
        <a:ext cx="10653313" cy="649299"/>
      </dsp:txXfrm>
    </dsp:sp>
    <dsp:sp modelId="{C1EADE09-3137-40FF-9BD3-C8D09BECFAB8}">
      <dsp:nvSpPr>
        <dsp:cNvPr id="0" name=""/>
        <dsp:cNvSpPr/>
      </dsp:nvSpPr>
      <dsp:spPr>
        <a:xfrm>
          <a:off x="0" y="1815894"/>
          <a:ext cx="10723563" cy="719549"/>
        </a:xfrm>
        <a:prstGeom prst="roundRect">
          <a:avLst/>
        </a:prstGeom>
        <a:solidFill>
          <a:schemeClr val="accent2">
            <a:hueOff val="-754249"/>
            <a:satOff val="-59"/>
            <a:lumOff val="2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000" kern="1200"/>
            <a:t>TV/ Radio?</a:t>
          </a:r>
          <a:endParaRPr lang="en-US" sz="3000" kern="1200"/>
        </a:p>
      </dsp:txBody>
      <dsp:txXfrm>
        <a:off x="35125" y="1851019"/>
        <a:ext cx="10653313" cy="649299"/>
      </dsp:txXfrm>
    </dsp:sp>
    <dsp:sp modelId="{0DF2CCF3-6993-4253-8A6E-33C8AA8F9ADB}">
      <dsp:nvSpPr>
        <dsp:cNvPr id="0" name=""/>
        <dsp:cNvSpPr/>
      </dsp:nvSpPr>
      <dsp:spPr>
        <a:xfrm>
          <a:off x="0" y="2621844"/>
          <a:ext cx="10723563" cy="719549"/>
        </a:xfrm>
        <a:prstGeom prst="roundRect">
          <a:avLst/>
        </a:prstGeom>
        <a:solidFill>
          <a:schemeClr val="accent2">
            <a:hueOff val="-1131373"/>
            <a:satOff val="-88"/>
            <a:lumOff val="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000" kern="1200"/>
            <a:t>Educational status of the patient and members of the family</a:t>
          </a:r>
          <a:endParaRPr lang="en-US" sz="3000" kern="1200"/>
        </a:p>
      </dsp:txBody>
      <dsp:txXfrm>
        <a:off x="35125" y="2656969"/>
        <a:ext cx="10653313" cy="649299"/>
      </dsp:txXfrm>
    </dsp:sp>
    <dsp:sp modelId="{B95A7D68-9B8F-4979-B0CC-EAE114DB1B08}">
      <dsp:nvSpPr>
        <dsp:cNvPr id="0" name=""/>
        <dsp:cNvSpPr/>
      </dsp:nvSpPr>
      <dsp:spPr>
        <a:xfrm>
          <a:off x="0" y="3427794"/>
          <a:ext cx="10723563" cy="719549"/>
        </a:xfrm>
        <a:prstGeom prst="roundRect">
          <a:avLst/>
        </a:prstGeom>
        <a:solidFill>
          <a:schemeClr val="accent2">
            <a:hueOff val="-1508498"/>
            <a:satOff val="-118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000" kern="1200"/>
            <a:t>Earning members of the family</a:t>
          </a:r>
          <a:endParaRPr lang="en-US" sz="3000" kern="1200"/>
        </a:p>
      </dsp:txBody>
      <dsp:txXfrm>
        <a:off x="35125" y="3462919"/>
        <a:ext cx="10653313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6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5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2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3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5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9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3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6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0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F115E46-50A4-0032-89F8-9A789E19AA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r="-1" b="24980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6A6BFD-91E9-4026-8B1D-3B7066143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949" y="3522133"/>
            <a:ext cx="7974719" cy="2288382"/>
          </a:xfrm>
        </p:spPr>
        <p:txBody>
          <a:bodyPr anchor="t">
            <a:normAutofit/>
          </a:bodyPr>
          <a:lstStyle/>
          <a:p>
            <a:r>
              <a:rPr lang="en-US" sz="4200" dirty="0">
                <a:solidFill>
                  <a:schemeClr val="tx2"/>
                </a:solidFill>
              </a:rPr>
              <a:t>Assessment and Management of  Psychosocial issues in Advanced Diseases </a:t>
            </a:r>
            <a:r>
              <a:rPr lang="en-US" sz="2400" dirty="0">
                <a:solidFill>
                  <a:schemeClr val="tx2"/>
                </a:solidFill>
              </a:rPr>
              <a:t>(60 minutes)</a:t>
            </a:r>
            <a:endParaRPr lang="en-IN" sz="4200" dirty="0">
              <a:solidFill>
                <a:schemeClr val="tx2"/>
              </a:solidFill>
            </a:endParaRPr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5012" y="-284145"/>
            <a:ext cx="568289" cy="568289"/>
          </a:xfrm>
          <a:prstGeom prst="rtTriangle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35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17397DD-B339-7A3C-DFE7-535AB272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US" sz="3700" dirty="0"/>
              <a:t>Mood/Feelings/Emotions</a:t>
            </a:r>
            <a:endParaRPr lang="en-IN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5F417-CB06-82C8-57CC-61880CD66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/>
          </a:bodyPr>
          <a:lstStyle/>
          <a:p>
            <a:r>
              <a:rPr lang="en-US" dirty="0"/>
              <a:t>These may be expressed through behavior and gestures </a:t>
            </a:r>
          </a:p>
          <a:p>
            <a:r>
              <a:rPr lang="en-US" dirty="0"/>
              <a:t>Our assessment needs to be compared with what the patient says about their emotions. </a:t>
            </a:r>
          </a:p>
          <a:p>
            <a:r>
              <a:rPr lang="en-US" dirty="0"/>
              <a:t>Common emotions include sadness, anger, happiness, anxiety/fear </a:t>
            </a:r>
          </a:p>
          <a:p>
            <a:pPr marL="0" indent="0">
              <a:buNone/>
            </a:pPr>
            <a:endParaRPr lang="en-US" sz="1800" dirty="0"/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64438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54D5F5-E4B8-B0F7-425D-0AA2E7FC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US" dirty="0"/>
              <a:t>Thoughts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C253E-267F-3BCC-B456-BA923A5B1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/>
          </a:bodyPr>
          <a:lstStyle/>
          <a:p>
            <a:r>
              <a:rPr lang="en-US" dirty="0"/>
              <a:t>What is the internal conversation that the patient is having in his/ her own mind?</a:t>
            </a:r>
          </a:p>
          <a:p>
            <a:pPr lvl="2"/>
            <a:r>
              <a:rPr lang="en-US" sz="2400" dirty="0"/>
              <a:t>Impossible to know without asking the patient.</a:t>
            </a:r>
          </a:p>
        </p:txBody>
      </p:sp>
    </p:spTree>
    <p:extLst>
      <p:ext uri="{BB962C8B-B14F-4D97-AF65-F5344CB8AC3E}">
        <p14:creationId xmlns:p14="http://schemas.microsoft.com/office/powerpoint/2010/main" val="394112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5A707A-F139-7320-0376-9C2F74EC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US" dirty="0"/>
              <a:t>Insight and perception about illness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D8DA7-C27F-6E48-407E-DB732AD40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 fontScale="92500"/>
          </a:bodyPr>
          <a:lstStyle/>
          <a:p>
            <a:r>
              <a:rPr lang="en-US" dirty="0"/>
              <a:t>Does the patient believe he/ she is ill?</a:t>
            </a:r>
          </a:p>
          <a:p>
            <a:r>
              <a:rPr lang="en-US" dirty="0"/>
              <a:t>Does he/ she know what are the main facts about the illness?</a:t>
            </a:r>
          </a:p>
          <a:p>
            <a:r>
              <a:rPr lang="en-US" dirty="0"/>
              <a:t>What are his/ her views about the disease and prognosis? </a:t>
            </a:r>
          </a:p>
          <a:p>
            <a:r>
              <a:rPr lang="en-US" dirty="0"/>
              <a:t>What are his/ her views about the impact of the illness on his/ her life, including emotional status?</a:t>
            </a: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293377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BED9C4-BC33-43BE-B249-F24C980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BD2472-2D18-35FF-5718-B70C06EFE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4925044" cy="5531079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2">
                    <a:alpha val="80000"/>
                  </a:schemeClr>
                </a:solidFill>
              </a:rPr>
              <a:t>Activity </a:t>
            </a:r>
            <a:r>
              <a:rPr lang="en-IN" sz="2400" dirty="0">
                <a:solidFill>
                  <a:schemeClr val="tx2">
                    <a:alpha val="80000"/>
                  </a:schemeClr>
                </a:solidFill>
              </a:rPr>
              <a:t>(5 minutes – your response in the </a:t>
            </a:r>
            <a:r>
              <a:rPr lang="en-IN" sz="2400" dirty="0" err="1">
                <a:solidFill>
                  <a:schemeClr val="tx2">
                    <a:alpha val="80000"/>
                  </a:schemeClr>
                </a:solidFill>
              </a:rPr>
              <a:t>Chatbox</a:t>
            </a:r>
            <a:r>
              <a:rPr lang="en-IN" sz="2400" dirty="0">
                <a:solidFill>
                  <a:schemeClr val="tx2">
                    <a:alpha val="80000"/>
                  </a:schemeClr>
                </a:solidFill>
              </a:rPr>
              <a:t>)</a:t>
            </a:r>
            <a:endParaRPr lang="en-IN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C32FE0-E14A-4F1C-B5CD-173456FE4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9156" y="168275"/>
            <a:ext cx="5821785" cy="60766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3DB05F-42DA-6244-C602-7C447DE2B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64517"/>
              </p:ext>
            </p:extLst>
          </p:nvPr>
        </p:nvGraphicFramePr>
        <p:xfrm>
          <a:off x="6203470" y="152400"/>
          <a:ext cx="5793159" cy="609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139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B7C-7ACF-38D5-3DBF-F3CD90C1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Response to illness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1177AC-0AD7-3982-0DD6-034BED03C2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5625"/>
          <a:ext cx="107229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1803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93E2A84-9179-927C-B1F4-57F758D8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US" dirty="0"/>
              <a:t>Normal distress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B3843-23EE-9B8A-301D-0C31CC62B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Sadness, Anger, Worrying, fear, uncertainty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Preoccupation with death/illness/social stressors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Poor concentration, Poor sleep and appetite</a:t>
            </a: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869937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C044F-A115-88A8-93A9-53C96EBC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How to help with normal distress</a:t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3830DE-923D-A76F-F030-EF6C0C6CF4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912356"/>
              </p:ext>
            </p:extLst>
          </p:nvPr>
        </p:nvGraphicFramePr>
        <p:xfrm>
          <a:off x="457199" y="1527718"/>
          <a:ext cx="10961649" cy="510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7112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D809-F161-1BE2-147C-0E29C792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Significant distress or suspected abnormality</a:t>
            </a:r>
            <a:br>
              <a:rPr lang="en-US" dirty="0"/>
            </a:br>
            <a:endParaRPr lang="en-IN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7F2F4EC-735F-A79B-F20E-14F028CB6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268530"/>
              </p:ext>
            </p:extLst>
          </p:nvPr>
        </p:nvGraphicFramePr>
        <p:xfrm>
          <a:off x="457199" y="1460810"/>
          <a:ext cx="11106616" cy="5032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492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28C12-2B0D-DABD-D216-0152D9DE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IN" dirty="0"/>
              <a:t>How to help with significant distress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7AF6A-C10E-73F7-0EF3-AF77ADAEF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3200" dirty="0"/>
              <a:t>Support from the Mental Health team: Psychologist/Psychiatric nurse/Psychiatric social worker or Psychiatrist</a:t>
            </a:r>
          </a:p>
          <a:p>
            <a:r>
              <a:rPr lang="en-IN" sz="3200" dirty="0"/>
              <a:t>Social support by trained volunteers, social worker</a:t>
            </a:r>
          </a:p>
          <a:p>
            <a:r>
              <a:rPr lang="en-IN" sz="3200" dirty="0"/>
              <a:t>Spiritual support by respected senior members of the society/ clergy</a:t>
            </a: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968717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04292C-5D83-42E1-E467-3A382F9D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5466"/>
            <a:ext cx="5229922" cy="5548851"/>
          </a:xfrm>
        </p:spPr>
        <p:txBody>
          <a:bodyPr anchor="ctr">
            <a:normAutofit/>
          </a:bodyPr>
          <a:lstStyle/>
          <a:p>
            <a:r>
              <a:rPr lang="en-IN" dirty="0"/>
              <a:t>Distress Thermometer as a tool to rate distress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06738-8C27-CD50-4B14-1B10884A6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Self-reported tool using a 0-to-10 rating scale. </a:t>
            </a:r>
          </a:p>
          <a:p>
            <a:r>
              <a:rPr lang="en-US" sz="2400" dirty="0"/>
              <a:t>Simple tool</a:t>
            </a:r>
          </a:p>
          <a:p>
            <a:r>
              <a:rPr lang="en-US" sz="2400" dirty="0"/>
              <a:t>Can be administered by anyone familiar with the tool</a:t>
            </a:r>
          </a:p>
          <a:p>
            <a:r>
              <a:rPr lang="en-US" sz="2400" dirty="0"/>
              <a:t>Takes less than 3 minutes</a:t>
            </a:r>
          </a:p>
          <a:p>
            <a:r>
              <a:rPr lang="en-US" sz="2400" dirty="0"/>
              <a:t>In addition to the level of distress, the patient is also asked to identify sources of distress using a Problem List.</a:t>
            </a:r>
          </a:p>
          <a:p>
            <a:r>
              <a:rPr lang="en-US" sz="2400" dirty="0"/>
              <a:t>Consistently high scores will indicate a need for referral to a Mental Health Professional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23512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F7C084A-330C-4243-AD92-F98B226F0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7F19A9C0-8335-4ABB-91B6-3960317126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25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Right Triangle 114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BA1208A-FAFD-4827-BF3E-A6B16CA0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195B9631-D985-0DB7-D4FD-921E92E3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725467"/>
            <a:ext cx="10733204" cy="27844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Name a few Psychological and Social issues related to advanced diseases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0A11A-763C-D525-E6CD-4A520A591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3142" y="4719930"/>
            <a:ext cx="10733204" cy="10905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Post your responses in the Chat box</a:t>
            </a:r>
          </a:p>
        </p:txBody>
      </p:sp>
    </p:spTree>
    <p:extLst>
      <p:ext uri="{BB962C8B-B14F-4D97-AF65-F5344CB8AC3E}">
        <p14:creationId xmlns:p14="http://schemas.microsoft.com/office/powerpoint/2010/main" val="159962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85F2F-C5DD-0866-E7B8-EA32DFDD6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/>
              <a:t>NCCN (National Comprehensive Cancer Network) Distress Thermometer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B0688AD-2B49-DBC7-4C52-5A5680E06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7125" y="1690687"/>
            <a:ext cx="7825034" cy="504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96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842BF9C4-4C64-45B1-9571-308490E67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20911DB-61F5-4D73-96D8-716D083B3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78228" y="-1"/>
            <a:ext cx="4343876" cy="1319545"/>
          </a:xfrm>
          <a:custGeom>
            <a:avLst/>
            <a:gdLst>
              <a:gd name="connsiteX0" fmla="*/ 0 w 4343876"/>
              <a:gd name="connsiteY0" fmla="*/ 0 h 1319545"/>
              <a:gd name="connsiteX1" fmla="*/ 998131 w 4343876"/>
              <a:gd name="connsiteY1" fmla="*/ 0 h 1319545"/>
              <a:gd name="connsiteX2" fmla="*/ 1019043 w 4343876"/>
              <a:gd name="connsiteY2" fmla="*/ 23009 h 1319545"/>
              <a:gd name="connsiteX3" fmla="*/ 2171937 w 4343876"/>
              <a:gd name="connsiteY3" fmla="*/ 500553 h 1319545"/>
              <a:gd name="connsiteX4" fmla="*/ 3324831 w 4343876"/>
              <a:gd name="connsiteY4" fmla="*/ 23009 h 1319545"/>
              <a:gd name="connsiteX5" fmla="*/ 3345743 w 4343876"/>
              <a:gd name="connsiteY5" fmla="*/ 0 h 1319545"/>
              <a:gd name="connsiteX6" fmla="*/ 4343876 w 4343876"/>
              <a:gd name="connsiteY6" fmla="*/ 0 h 1319545"/>
              <a:gd name="connsiteX7" fmla="*/ 4325735 w 4343876"/>
              <a:gd name="connsiteY7" fmla="*/ 37659 h 1319545"/>
              <a:gd name="connsiteX8" fmla="*/ 2171938 w 4343876"/>
              <a:gd name="connsiteY8" fmla="*/ 1319545 h 1319545"/>
              <a:gd name="connsiteX9" fmla="*/ 18141 w 4343876"/>
              <a:gd name="connsiteY9" fmla="*/ 37659 h 13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43876" h="1319545">
                <a:moveTo>
                  <a:pt x="0" y="0"/>
                </a:moveTo>
                <a:lnTo>
                  <a:pt x="998131" y="0"/>
                </a:lnTo>
                <a:lnTo>
                  <a:pt x="1019043" y="23009"/>
                </a:lnTo>
                <a:cubicBezTo>
                  <a:pt x="1314094" y="318060"/>
                  <a:pt x="1721704" y="500553"/>
                  <a:pt x="2171937" y="500553"/>
                </a:cubicBezTo>
                <a:cubicBezTo>
                  <a:pt x="2622170" y="500553"/>
                  <a:pt x="3029780" y="318060"/>
                  <a:pt x="3324831" y="23009"/>
                </a:cubicBezTo>
                <a:lnTo>
                  <a:pt x="3345743" y="0"/>
                </a:lnTo>
                <a:lnTo>
                  <a:pt x="4343876" y="0"/>
                </a:lnTo>
                <a:lnTo>
                  <a:pt x="4325735" y="37659"/>
                </a:lnTo>
                <a:cubicBezTo>
                  <a:pt x="3910950" y="801208"/>
                  <a:pt x="3101976" y="1319545"/>
                  <a:pt x="2171938" y="1319545"/>
                </a:cubicBezTo>
                <a:cubicBezTo>
                  <a:pt x="1241900" y="1319545"/>
                  <a:pt x="432926" y="801208"/>
                  <a:pt x="18141" y="37659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D985DDE6-382A-4181-AFFB-A863098D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113576"/>
            <a:ext cx="2863499" cy="1744424"/>
          </a:xfrm>
          <a:custGeom>
            <a:avLst/>
            <a:gdLst>
              <a:gd name="connsiteX0" fmla="*/ 518179 w 2863499"/>
              <a:gd name="connsiteY0" fmla="*/ 0 h 1744424"/>
              <a:gd name="connsiteX1" fmla="*/ 2857488 w 2863499"/>
              <a:gd name="connsiteY1" fmla="*/ 1721045 h 1744424"/>
              <a:gd name="connsiteX2" fmla="*/ 2863499 w 2863499"/>
              <a:gd name="connsiteY2" fmla="*/ 1744424 h 1744424"/>
              <a:gd name="connsiteX3" fmla="*/ 1986591 w 2863499"/>
              <a:gd name="connsiteY3" fmla="*/ 1744424 h 1744424"/>
              <a:gd name="connsiteX4" fmla="*/ 1951831 w 2863499"/>
              <a:gd name="connsiteY4" fmla="*/ 1672267 h 1744424"/>
              <a:gd name="connsiteX5" fmla="*/ 518178 w 2863499"/>
              <a:gd name="connsiteY5" fmla="*/ 818992 h 1744424"/>
              <a:gd name="connsiteX6" fmla="*/ 33336 w 2863499"/>
              <a:gd name="connsiteY6" fmla="*/ 892293 h 1744424"/>
              <a:gd name="connsiteX7" fmla="*/ 0 w 2863499"/>
              <a:gd name="connsiteY7" fmla="*/ 904495 h 1744424"/>
              <a:gd name="connsiteX8" fmla="*/ 0 w 2863499"/>
              <a:gd name="connsiteY8" fmla="*/ 56072 h 1744424"/>
              <a:gd name="connsiteX9" fmla="*/ 24534 w 2863499"/>
              <a:gd name="connsiteY9" fmla="*/ 49764 h 1744424"/>
              <a:gd name="connsiteX10" fmla="*/ 518179 w 2863499"/>
              <a:gd name="connsiteY10" fmla="*/ 0 h 17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3499" h="1744424">
                <a:moveTo>
                  <a:pt x="518179" y="0"/>
                </a:moveTo>
                <a:cubicBezTo>
                  <a:pt x="1617315" y="0"/>
                  <a:pt x="2547362" y="723959"/>
                  <a:pt x="2857488" y="1721045"/>
                </a:cubicBezTo>
                <a:lnTo>
                  <a:pt x="2863499" y="1744424"/>
                </a:lnTo>
                <a:lnTo>
                  <a:pt x="1986591" y="1744424"/>
                </a:lnTo>
                <a:lnTo>
                  <a:pt x="1951831" y="1672267"/>
                </a:lnTo>
                <a:cubicBezTo>
                  <a:pt x="1675734" y="1164018"/>
                  <a:pt x="1137249" y="818992"/>
                  <a:pt x="518178" y="818992"/>
                </a:cubicBezTo>
                <a:cubicBezTo>
                  <a:pt x="349341" y="818992"/>
                  <a:pt x="186497" y="844655"/>
                  <a:pt x="33336" y="892293"/>
                </a:cubicBezTo>
                <a:lnTo>
                  <a:pt x="0" y="904495"/>
                </a:lnTo>
                <a:lnTo>
                  <a:pt x="0" y="56072"/>
                </a:lnTo>
                <a:lnTo>
                  <a:pt x="24534" y="49764"/>
                </a:lnTo>
                <a:cubicBezTo>
                  <a:pt x="183986" y="17135"/>
                  <a:pt x="349081" y="0"/>
                  <a:pt x="518179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A1E8C7A-110F-4BB7-AA47-28671E803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66B3BB18-5D4B-43C7-B3C8-76205B84C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6E637CF-4F3E-4753-88B7-F3457024F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80C5D324-2A33-43FE-B1FA-4653FDAF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31A26F4-75D2-4614-89D5-84AE476A2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7167746-0DF2-4B6A-B287-1B39502B7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CA2ECB8D-39AD-4947-9B85-FDA63DC1B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D4C004B-C7AA-42A7-8960-982364A40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5337C192-08C8-4342-8FE5-EA46B9927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0B7CD9C-7A8B-4C50-AEA0-774F18137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7313F0AF-9CAF-482A-B502-250761E4E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BBF05197-ADA7-4185-A22F-3B2643684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BEC9975-53A7-47C5-84B4-9E27508913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5308E185-ADE7-4F12-B5C7-C1810EB42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C13B9C7D-AF03-4234-A48F-9729999A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A08D0A12-016D-48CB-BD48-2EE80FDCA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53357D7-FCF2-426A-8429-FB9AEA321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392DA41-AC3F-463B-A508-388F103DB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F97024B6-0DB7-420D-ABEC-7AB1FD949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DF6E3634-355D-4767-A65C-E1B1E329C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24E58D5B-C9D6-493E-8921-8C9E32050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CDE35E78-618F-444A-85C3-DAC4DEE73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FF8BCDEF-9FF2-43E9-848E-11446294F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953D149D-00EA-4BE8-925F-52D175D36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B20BC78-1318-4A6F-ABA5-74B89A112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AAAF230D-4C72-4144-B5EB-4A5E1369BE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411446B4-112C-4AC2-9D13-81A86AC73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1A546C2-1E8B-4D47-8570-38C03F31D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F80056B5-1CB9-4D8B-B14B-4299F1EF3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94250A77-F4DC-4886-9457-878742667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E0E25F-C9EA-6C17-3AE6-ECFFB2B16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2954226"/>
            <a:ext cx="10733204" cy="22321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Assessment of social issues</a:t>
            </a:r>
          </a:p>
        </p:txBody>
      </p:sp>
      <p:sp>
        <p:nvSpPr>
          <p:cNvPr id="145" name="Right Triangle 144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30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0F891-FA78-912B-87F7-A7B5DAC1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/>
              <a:t>Social Issues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D04266-A0CA-789D-5CD4-367ADB233F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84013"/>
              </p:ext>
            </p:extLst>
          </p:nvPr>
        </p:nvGraphicFramePr>
        <p:xfrm>
          <a:off x="457200" y="1825625"/>
          <a:ext cx="107235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086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4BC51-90B3-F026-A79E-F0CE23E2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dirty="0"/>
              <a:t>Survival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2F8052-9E9E-CE6F-CE99-7D0267602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824490"/>
              </p:ext>
            </p:extLst>
          </p:nvPr>
        </p:nvGraphicFramePr>
        <p:xfrm>
          <a:off x="457200" y="1825625"/>
          <a:ext cx="107235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3831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15F4-7E89-28A6-9F19-872FE2A44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sz="6100"/>
              <a:t>Basic Comforts of daily living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2E227E-E5D5-100C-4311-F39BFEE8E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101300"/>
              </p:ext>
            </p:extLst>
          </p:nvPr>
        </p:nvGraphicFramePr>
        <p:xfrm>
          <a:off x="457200" y="1825625"/>
          <a:ext cx="107235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7771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83DC-8C61-AB57-7103-8772A8CB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IN" sz="4100"/>
              <a:t>Relationships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7E6FF9-48C2-BD59-FDC3-6E1AE09542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073686"/>
              </p:ext>
            </p:extLst>
          </p:nvPr>
        </p:nvGraphicFramePr>
        <p:xfrm>
          <a:off x="457200" y="1825625"/>
          <a:ext cx="10967013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117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4A929113-1368-4B1B-9C6F-140F47CBF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B6C48B2-8296-4312-8901-93BB7735D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3252" y="-2945"/>
            <a:ext cx="12178450" cy="2303672"/>
          </a:xfrm>
          <a:custGeom>
            <a:avLst/>
            <a:gdLst>
              <a:gd name="connsiteX0" fmla="*/ 8951169 w 12178450"/>
              <a:gd name="connsiteY0" fmla="*/ 32 h 2001622"/>
              <a:gd name="connsiteX1" fmla="*/ 11653845 w 12178450"/>
              <a:gd name="connsiteY1" fmla="*/ 209874 h 2001622"/>
              <a:gd name="connsiteX2" fmla="*/ 12178450 w 12178450"/>
              <a:gd name="connsiteY2" fmla="*/ 286723 h 2001622"/>
              <a:gd name="connsiteX3" fmla="*/ 12178450 w 12178450"/>
              <a:gd name="connsiteY3" fmla="*/ 2001622 h 2001622"/>
              <a:gd name="connsiteX4" fmla="*/ 0 w 12178450"/>
              <a:gd name="connsiteY4" fmla="*/ 2001622 h 2001622"/>
              <a:gd name="connsiteX5" fmla="*/ 0 w 12178450"/>
              <a:gd name="connsiteY5" fmla="*/ 1010979 h 2001622"/>
              <a:gd name="connsiteX6" fmla="*/ 8951169 w 12178450"/>
              <a:gd name="connsiteY6" fmla="*/ 32 h 200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78450" h="2001622">
                <a:moveTo>
                  <a:pt x="8951169" y="32"/>
                </a:moveTo>
                <a:cubicBezTo>
                  <a:pt x="9704520" y="1593"/>
                  <a:pt x="10578586" y="62133"/>
                  <a:pt x="11653845" y="209874"/>
                </a:cubicBezTo>
                <a:lnTo>
                  <a:pt x="12178450" y="286723"/>
                </a:lnTo>
                <a:lnTo>
                  <a:pt x="12178450" y="2001622"/>
                </a:lnTo>
                <a:lnTo>
                  <a:pt x="0" y="2001622"/>
                </a:lnTo>
                <a:lnTo>
                  <a:pt x="0" y="1010979"/>
                </a:lnTo>
                <a:cubicBezTo>
                  <a:pt x="4768989" y="1010979"/>
                  <a:pt x="5812206" y="-6472"/>
                  <a:pt x="8951169" y="32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C24346C5-B1C8-4C83-846B-122A3B4B2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69" y="4917660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0F28F7A-4F2F-4C1B-AF1C-A6E7C795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23CC870-B5E9-475F-A625-9E862A62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42A6B08C-017D-4B4D-95EC-4BB83C554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4599402-E1B8-4E3B-A56D-68606FC1E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B720C48A-E9A0-4B85-A954-39375E09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0E26956-FF2A-412E-ACC4-29CCD0259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FB31E652-49AC-4108-85B8-75122A48A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DC1DB29F-0624-4035-B188-640616D5D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1D27221C-2427-4C99-89DC-1A38A5405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2DBF1D76-8076-4BAE-B627-F1861C9E0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8E930E41-FC2F-4319-9C28-32C278430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0936C1B-0C10-464B-85C8-345095AA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DB90EC61-FD0C-434A-9D1B-A20035C21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A5F5CC56-1FDA-4D3E-9C6E-8E996026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72B8FB2-B735-480F-9A88-48AADB222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5B46C1B-4FC4-4E24-AC43-07940BE1E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34915AF-0AE3-4EDD-8681-4C3F2C592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C35A3F3-714E-4F69-9BDF-8ED284EF2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3D561AC-B0B1-47EB-BE05-209F5612B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D3508E52-4FD9-4E6D-AFEA-69A88ED26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69DDE76-16F7-472F-B6D7-84AE8FFF3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B2D87BEF-8844-4A3E-B130-B7D26740C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BB381129-2089-4EAA-AE6C-2BAA96BC8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5B69BF7A-FA63-4706-8066-DF15018E6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A3ECB71-0CCD-403F-B14B-ABC48D78C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D9095BBA-0FE1-49E5-89F7-22125BAF8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B55351D8-6F27-4B82-968B-581B177C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51025A5-EB5A-4057-A85E-69AF0E6BE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5030318B-EEB9-4D92-BC50-D1151098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417FC0E3-7CC7-4188-BC7A-7E8FB5564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solidFill>
              <a:schemeClr val="accent5">
                <a:lumMod val="50000"/>
                <a:alpha val="17000"/>
              </a:schemeClr>
            </a:solidFill>
            <a:ln>
              <a:solidFill>
                <a:schemeClr val="accent2">
                  <a:alpha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47E6704-BBA7-7557-E1E9-9233AF94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3659057"/>
            <a:ext cx="6542916" cy="25749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401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42D931-CBCA-99AD-8730-CB9FC00E6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Psychological, Social and Psychosocial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9E64AD-03B6-E031-D75C-719291F8E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Psychosocial is derived from a combination of the terms psychological and social.</a:t>
            </a:r>
          </a:p>
          <a:p>
            <a:pPr lvl="1"/>
            <a:r>
              <a:rPr lang="en-US" dirty="0"/>
              <a:t>Psychological means in our mind, our inner world. </a:t>
            </a:r>
          </a:p>
          <a:p>
            <a:pPr lvl="1"/>
            <a:r>
              <a:rPr lang="en-US" dirty="0"/>
              <a:t>Social means our interactions with the external world/people- friends, family, social networks, our life as a social being.</a:t>
            </a:r>
          </a:p>
          <a:p>
            <a:pPr lvl="1"/>
            <a:r>
              <a:rPr lang="en-US" dirty="0"/>
              <a:t>Psychological and social always influence each other and cannot be isolated from each other, hence the term psychosocial. </a:t>
            </a:r>
          </a:p>
          <a:p>
            <a:r>
              <a:rPr lang="en-US" dirty="0"/>
              <a:t>Psychosocial aspects of illness are important in treatment and care. Without understanding and supporting this component, care may be incomplete and sometimes ineffective.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182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8C51051-00C6-4086-8FE0-DE7EDBF5A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3" name="Right Triangle 112">
            <a:extLst>
              <a:ext uri="{FF2B5EF4-FFF2-40B4-BE49-F238E27FC236}">
                <a16:creationId xmlns:a16="http://schemas.microsoft.com/office/drawing/2014/main" id="{DE6FA2BA-220F-4070-A46C-D437A6D24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3467" y="-284143"/>
            <a:ext cx="568289" cy="568289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C93FC6D-7624-42FA-B1D8-28E57918A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88157" y="-1"/>
            <a:ext cx="1900796" cy="1487973"/>
          </a:xfrm>
          <a:custGeom>
            <a:avLst/>
            <a:gdLst>
              <a:gd name="connsiteX0" fmla="*/ 972945 w 1900796"/>
              <a:gd name="connsiteY0" fmla="*/ 0 h 1487973"/>
              <a:gd name="connsiteX1" fmla="*/ 1900796 w 1900796"/>
              <a:gd name="connsiteY1" fmla="*/ 0 h 1487973"/>
              <a:gd name="connsiteX2" fmla="*/ 1892752 w 1900796"/>
              <a:gd name="connsiteY2" fmla="*/ 21978 h 1487973"/>
              <a:gd name="connsiteX3" fmla="*/ 129456 w 1900796"/>
              <a:gd name="connsiteY3" fmla="*/ 1468215 h 1487973"/>
              <a:gd name="connsiteX4" fmla="*/ 0 w 1900796"/>
              <a:gd name="connsiteY4" fmla="*/ 1487973 h 1487973"/>
              <a:gd name="connsiteX5" fmla="*/ 0 w 1900796"/>
              <a:gd name="connsiteY5" fmla="*/ 656709 h 1487973"/>
              <a:gd name="connsiteX6" fmla="*/ 120652 w 1900796"/>
              <a:gd name="connsiteY6" fmla="*/ 625686 h 1487973"/>
              <a:gd name="connsiteX7" fmla="*/ 893935 w 1900796"/>
              <a:gd name="connsiteY7" fmla="*/ 105659 h 148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0796" h="1487973">
                <a:moveTo>
                  <a:pt x="972945" y="0"/>
                </a:moveTo>
                <a:lnTo>
                  <a:pt x="1900796" y="0"/>
                </a:lnTo>
                <a:lnTo>
                  <a:pt x="1892752" y="21978"/>
                </a:lnTo>
                <a:cubicBezTo>
                  <a:pt x="1582882" y="754592"/>
                  <a:pt x="926716" y="1305072"/>
                  <a:pt x="129456" y="1468215"/>
                </a:cubicBezTo>
                <a:lnTo>
                  <a:pt x="0" y="1487973"/>
                </a:lnTo>
                <a:lnTo>
                  <a:pt x="0" y="656709"/>
                </a:lnTo>
                <a:lnTo>
                  <a:pt x="120652" y="625686"/>
                </a:lnTo>
                <a:cubicBezTo>
                  <a:pt x="426975" y="530410"/>
                  <a:pt x="694570" y="347233"/>
                  <a:pt x="893935" y="105659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AACFA93B-C64D-4B23-B6C7-B7F4F9E2A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8BBA9B4-EF00-4579-A73A-061C5F902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2671F1C5-E931-49D9-9767-24576DE53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6046BA41-68C0-40C2-BC53-B4CEE4497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376E7620-A012-4D01-82AC-46D48B7ED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5B0D3EE-EC46-46BC-91C4-5DF8E2395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C6B0B37E-E738-4DEC-9C41-BF6269C06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43AFB8B0-64A4-4D83-9BD8-9E66B562B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ED476192-29F6-47CF-BCF9-7380667EE3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0DFCCF7-D983-4E21-9508-BD55CE628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A5B9C6DA-F76E-45A2-8BB3-40FAF6D8C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64210E6D-AADD-4805-A5EA-9A52D0D30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75DC64F-453E-4AEA-AE65-D99FAE789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8D802B56-7408-46D4-8EAA-BE6E22347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51C2DD0F-4A07-4510-B9BC-EE4560F6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CD788BD1-17A6-41DE-9EFA-533C6D3D7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49AC2388-5F15-4D60-B816-F7AC60F79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26E0780-8DF3-4637-8C1A-7A3E623B0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9CE402E-8C2D-4EC6-A180-FBF8116EE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65F8AC4E-9C7D-42D3-89A2-33C30FA51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77F715C8-AA23-4912-8669-61553682B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0F183C1D-030E-4775-9670-0936C809C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670DC51B-15B9-4F37-9BF3-F4E762B92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834603-F0EF-42F7-8341-C4BF2931D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83E31C74-18A8-4EB2-8034-B2BF4C20E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63E618E4-2AD8-4E68-AEEE-8D11DC4D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35CBF929-71E3-4CCC-A912-A0E1D135F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2AB384EE-8795-4C64-B229-D57CB4BAD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D10E8CCD-425C-4DCD-A08B-8947BAC17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DEDFBB1E-CA08-43FD-9A7A-F1B29EFDB6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623D0689-9AC6-4F16-AFFD-D68F95A0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C688374-8F36-F716-D1BF-DD0950D2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0087"/>
            <a:ext cx="5344741" cy="33085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solidFill>
                  <a:schemeClr val="tx2"/>
                </a:solidFill>
              </a:rPr>
              <a:t>Name some of the barriers we as health care teams have in addressing psychosocial issues along with clinical care that we offer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5C24F-6133-E0DC-0BA0-63E02E319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82942" y="4068599"/>
            <a:ext cx="5388462" cy="167157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2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Post your responses in the Chat box </a:t>
            </a:r>
            <a:r>
              <a:rPr lang="en-US" sz="2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( 5 minutes)</a:t>
            </a:r>
            <a:endParaRPr lang="en-US" sz="32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55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6E823-B353-5D64-DA90-0F99CE45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Barriers to Psychosocial care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B6BFE1-1474-940F-8E57-1426D3A01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422858"/>
              </p:ext>
            </p:extLst>
          </p:nvPr>
        </p:nvGraphicFramePr>
        <p:xfrm>
          <a:off x="245327" y="1690688"/>
          <a:ext cx="11140067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991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38BF7-CC9C-A153-3168-52B3D6E60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173743"/>
          </a:xfrm>
        </p:spPr>
        <p:txBody>
          <a:bodyPr/>
          <a:lstStyle/>
          <a:p>
            <a:r>
              <a:rPr lang="en-IN" dirty="0"/>
              <a:t>Assessing social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81951-D5D5-7457-C397-0C2301117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38868"/>
            <a:ext cx="10872439" cy="495400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Identity &amp; Role</a:t>
            </a:r>
          </a:p>
          <a:p>
            <a:pPr lvl="1"/>
            <a:r>
              <a:rPr lang="en-US" dirty="0"/>
              <a:t>What are the leading roles or social identity of the patient </a:t>
            </a:r>
          </a:p>
          <a:p>
            <a:pPr lvl="3"/>
            <a:r>
              <a:rPr lang="en-US" dirty="0" err="1"/>
              <a:t>Eg</a:t>
            </a:r>
            <a:r>
              <a:rPr lang="en-US" dirty="0"/>
              <a:t> related to their job/study, role in the family (breadwinner, homemaker, dependent e.tc) or position in society</a:t>
            </a:r>
          </a:p>
          <a:p>
            <a:pPr lvl="1"/>
            <a:r>
              <a:rPr lang="en-US" dirty="0"/>
              <a:t> How has illness affected these?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Functioning</a:t>
            </a:r>
          </a:p>
          <a:p>
            <a:pPr lvl="1"/>
            <a:r>
              <a:rPr lang="en-US" dirty="0"/>
              <a:t>Activities of daily living and social interactions, </a:t>
            </a:r>
          </a:p>
          <a:p>
            <a:pPr lvl="1"/>
            <a:r>
              <a:rPr lang="en-US" dirty="0"/>
              <a:t>How has illness affected this?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Relationships</a:t>
            </a:r>
          </a:p>
          <a:p>
            <a:pPr lvl="1"/>
            <a:r>
              <a:rPr lang="en-US" dirty="0"/>
              <a:t>Family, Friends, and </a:t>
            </a:r>
            <a:r>
              <a:rPr lang="en-US" dirty="0" err="1"/>
              <a:t>Neighbours</a:t>
            </a:r>
            <a:endParaRPr lang="en-US" dirty="0"/>
          </a:p>
          <a:p>
            <a:pPr lvl="3"/>
            <a:r>
              <a:rPr lang="en-US" dirty="0"/>
              <a:t>the quality of these relationships, </a:t>
            </a:r>
          </a:p>
          <a:p>
            <a:pPr lvl="3"/>
            <a:r>
              <a:rPr lang="en-US" dirty="0"/>
              <a:t>whether they are a source of stress or support.. </a:t>
            </a:r>
          </a:p>
          <a:p>
            <a:pPr lvl="3"/>
            <a:r>
              <a:rPr lang="en-US" dirty="0"/>
              <a:t>Which are the most trusted relationships? </a:t>
            </a:r>
          </a:p>
          <a:p>
            <a:pPr lvl="3"/>
            <a:r>
              <a:rPr lang="en-US" dirty="0"/>
              <a:t>How has illness affected the relationships?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812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B81D-D854-9AB1-AAF3-0B6E50EF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Psychological Assessment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99FDE0-2C00-0F4F-DF57-9205BBD6F1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701640"/>
              </p:ext>
            </p:extLst>
          </p:nvPr>
        </p:nvGraphicFramePr>
        <p:xfrm>
          <a:off x="457200" y="1825625"/>
          <a:ext cx="107229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39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6802AAA-B3F1-81F2-7E22-32AB21F9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US" dirty="0"/>
              <a:t>Consciousness and communication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4ACB-8964-419B-5FA4-970A26A47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Assessing the cognitive and sensorimotor ability</a:t>
            </a:r>
          </a:p>
          <a:p>
            <a:pPr lvl="2"/>
            <a:r>
              <a:rPr lang="en-US" dirty="0"/>
              <a:t>Is the patient conscious and able to communicate?</a:t>
            </a:r>
          </a:p>
          <a:p>
            <a:pPr lvl="1"/>
            <a:r>
              <a:rPr lang="en-US" dirty="0"/>
              <a:t>Critical factor in assessing psychological issues</a:t>
            </a:r>
          </a:p>
          <a:p>
            <a:pPr lvl="1"/>
            <a:r>
              <a:rPr lang="en-US" dirty="0"/>
              <a:t>If impaired, it can make assessment more challenging.</a:t>
            </a: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52529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0D70D04-FBB7-22CD-6297-ABFB36F48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US" dirty="0"/>
              <a:t>Behavior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1E086-F018-2A07-4F19-8D906CB39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Observation of the patient’s </a:t>
            </a:r>
            <a:r>
              <a:rPr lang="en-US" sz="2400" dirty="0" err="1"/>
              <a:t>behaviour</a:t>
            </a:r>
            <a:r>
              <a:rPr lang="en-US" sz="2400" dirty="0"/>
              <a:t> may give some clues to their thinking and feelings. </a:t>
            </a:r>
          </a:p>
          <a:p>
            <a:r>
              <a:rPr lang="en-US" sz="2400" dirty="0"/>
              <a:t>Such observations should be discussed with the patient to check their accuracy. </a:t>
            </a:r>
          </a:p>
          <a:p>
            <a:r>
              <a:rPr lang="en-US" sz="2400" dirty="0"/>
              <a:t>Any abnormal behavior should be always be cross-checked with the patient (e.g., if a patient is talking to themselves, you can comment on this and ask what the patient is talking to themselves about and why)</a:t>
            </a:r>
          </a:p>
          <a:p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754343807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LightSeedLeftStep">
      <a:dk1>
        <a:srgbClr val="000000"/>
      </a:dk1>
      <a:lt1>
        <a:srgbClr val="FFFFFF"/>
      </a:lt1>
      <a:dk2>
        <a:srgbClr val="22363C"/>
      </a:dk2>
      <a:lt2>
        <a:srgbClr val="E6E8E2"/>
      </a:lt2>
      <a:accent1>
        <a:srgbClr val="9E75E7"/>
      </a:accent1>
      <a:accent2>
        <a:srgbClr val="565FE2"/>
      </a:accent2>
      <a:accent3>
        <a:srgbClr val="6EA8E6"/>
      </a:accent3>
      <a:accent4>
        <a:srgbClr val="40B3C0"/>
      </a:accent4>
      <a:accent5>
        <a:srgbClr val="47B593"/>
      </a:accent5>
      <a:accent6>
        <a:srgbClr val="42B862"/>
      </a:accent6>
      <a:hlink>
        <a:srgbClr val="768A53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1190</Words>
  <Application>Microsoft Office PowerPoint</Application>
  <PresentationFormat>Widescreen</PresentationFormat>
  <Paragraphs>130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Avenir Next LT Pro</vt:lpstr>
      <vt:lpstr>Calisto MT</vt:lpstr>
      <vt:lpstr>Posterama</vt:lpstr>
      <vt:lpstr>SineVTI</vt:lpstr>
      <vt:lpstr>Assessment and Management of  Psychosocial issues in Advanced Diseases (60 minutes)</vt:lpstr>
      <vt:lpstr>Name a few Psychological and Social issues related to advanced diseases</vt:lpstr>
      <vt:lpstr>Psychological, Social and Psychosocial</vt:lpstr>
      <vt:lpstr>Name some of the barriers we as health care teams have in addressing psychosocial issues along with clinical care that we offer</vt:lpstr>
      <vt:lpstr>Barriers to Psychosocial care</vt:lpstr>
      <vt:lpstr>Assessing social issues</vt:lpstr>
      <vt:lpstr>Psychological Assessment</vt:lpstr>
      <vt:lpstr>Consciousness and communication </vt:lpstr>
      <vt:lpstr>Behavior</vt:lpstr>
      <vt:lpstr>Mood/Feelings/Emotions</vt:lpstr>
      <vt:lpstr>Thoughts</vt:lpstr>
      <vt:lpstr>Insight and perception about illness</vt:lpstr>
      <vt:lpstr>Activity (5 minutes – your response in the Chatbox)</vt:lpstr>
      <vt:lpstr>Response to illness</vt:lpstr>
      <vt:lpstr>Normal distress </vt:lpstr>
      <vt:lpstr>How to help with normal distress </vt:lpstr>
      <vt:lpstr>Significant distress or suspected abnormality </vt:lpstr>
      <vt:lpstr>How to help with significant distress</vt:lpstr>
      <vt:lpstr>Distress Thermometer as a tool to rate distress</vt:lpstr>
      <vt:lpstr>NCCN (National Comprehensive Cancer Network) Distress Thermometer</vt:lpstr>
      <vt:lpstr>Assessment of social issues</vt:lpstr>
      <vt:lpstr>Social Issues</vt:lpstr>
      <vt:lpstr>Survival</vt:lpstr>
      <vt:lpstr>Basic Comforts of daily living</vt:lpstr>
      <vt:lpstr>Relationships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and Management of  Psychosocial issues in Advanced Diseases</dc:title>
  <dc:creator>Suresh Kumar</dc:creator>
  <cp:lastModifiedBy>Suresh Kumar</cp:lastModifiedBy>
  <cp:revision>7</cp:revision>
  <dcterms:created xsi:type="dcterms:W3CDTF">2022-12-25T10:38:19Z</dcterms:created>
  <dcterms:modified xsi:type="dcterms:W3CDTF">2022-12-28T15:37:32Z</dcterms:modified>
</cp:coreProperties>
</file>